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76" r:id="rId7"/>
    <p:sldId id="277" r:id="rId8"/>
    <p:sldId id="275" r:id="rId9"/>
    <p:sldId id="269" r:id="rId10"/>
    <p:sldId id="268" r:id="rId11"/>
    <p:sldId id="265" r:id="rId12"/>
    <p:sldId id="270" r:id="rId13"/>
    <p:sldId id="266" r:id="rId14"/>
    <p:sldId id="26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86D26B-27D9-4B2C-867C-1E753E93583D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6A9D7-B6DA-4EAB-A3D4-D276750D700F}">
      <dgm:prSet custT="1"/>
      <dgm:spPr>
        <a:solidFill>
          <a:srgbClr val="FFC000"/>
        </a:solidFill>
      </dgm:spPr>
      <dgm:t>
        <a:bodyPr/>
        <a:lstStyle/>
        <a:p>
          <a:r>
            <a:rPr lang="en-US" sz="2200" dirty="0" smtClean="0">
              <a:solidFill>
                <a:srgbClr val="7030A0"/>
              </a:solidFill>
            </a:rPr>
            <a:t>Entity Framework</a:t>
          </a:r>
          <a:endParaRPr lang="en-US" sz="2200" dirty="0">
            <a:solidFill>
              <a:srgbClr val="7030A0"/>
            </a:solidFill>
          </a:endParaRPr>
        </a:p>
      </dgm:t>
    </dgm:pt>
    <dgm:pt modelId="{91BE6872-51BA-46EF-91A3-932B04F014CA}" type="parTrans" cxnId="{C8AAB1BE-FE00-44F1-9F18-783448456D20}">
      <dgm:prSet/>
      <dgm:spPr/>
      <dgm:t>
        <a:bodyPr/>
        <a:lstStyle/>
        <a:p>
          <a:endParaRPr lang="en-US"/>
        </a:p>
      </dgm:t>
    </dgm:pt>
    <dgm:pt modelId="{363B32DC-7CFA-4DAC-85BC-D40D92572E48}" type="sibTrans" cxnId="{C8AAB1BE-FE00-44F1-9F18-783448456D20}">
      <dgm:prSet/>
      <dgm:spPr/>
      <dgm:t>
        <a:bodyPr/>
        <a:lstStyle/>
        <a:p>
          <a:endParaRPr lang="en-US"/>
        </a:p>
      </dgm:t>
    </dgm:pt>
    <dgm:pt modelId="{90B97059-0AE3-4E5F-BBFF-70326DDC48CC}">
      <dgm:prSet custT="1"/>
      <dgm:spPr>
        <a:solidFill>
          <a:srgbClr val="FFC000"/>
        </a:solidFill>
      </dgm:spPr>
      <dgm:t>
        <a:bodyPr/>
        <a:lstStyle/>
        <a:p>
          <a:r>
            <a:rPr lang="en-US" sz="2000" dirty="0" smtClean="0">
              <a:solidFill>
                <a:srgbClr val="7030A0"/>
              </a:solidFill>
            </a:rPr>
            <a:t>ASP.NET Core</a:t>
          </a:r>
          <a:endParaRPr lang="en-US" sz="2000" dirty="0">
            <a:solidFill>
              <a:srgbClr val="7030A0"/>
            </a:solidFill>
          </a:endParaRPr>
        </a:p>
      </dgm:t>
    </dgm:pt>
    <dgm:pt modelId="{734EBA1D-F506-4044-BB5E-6709C4F15555}" type="parTrans" cxnId="{0C7CE67F-C46E-4683-9D04-D05780349753}">
      <dgm:prSet/>
      <dgm:spPr/>
      <dgm:t>
        <a:bodyPr/>
        <a:lstStyle/>
        <a:p>
          <a:endParaRPr lang="en-IN"/>
        </a:p>
      </dgm:t>
    </dgm:pt>
    <dgm:pt modelId="{82FF57C2-0740-456F-8939-E0C1BDC13D1D}" type="sibTrans" cxnId="{0C7CE67F-C46E-4683-9D04-D05780349753}">
      <dgm:prSet/>
      <dgm:spPr/>
      <dgm:t>
        <a:bodyPr/>
        <a:lstStyle/>
        <a:p>
          <a:endParaRPr lang="en-IN"/>
        </a:p>
      </dgm:t>
    </dgm:pt>
    <dgm:pt modelId="{FC19A545-9EAF-4121-AD8E-E720FF283E48}">
      <dgm:prSet custT="1"/>
      <dgm:spPr>
        <a:solidFill>
          <a:srgbClr val="FFC000"/>
        </a:solidFill>
      </dgm:spPr>
      <dgm:t>
        <a:bodyPr/>
        <a:lstStyle/>
        <a:p>
          <a:r>
            <a:rPr lang="en-US" sz="2400" dirty="0" smtClean="0">
              <a:solidFill>
                <a:srgbClr val="7030A0"/>
              </a:solidFill>
            </a:rPr>
            <a:t>Azure </a:t>
          </a:r>
          <a:r>
            <a:rPr lang="en-US" sz="2400" dirty="0" smtClean="0">
              <a:solidFill>
                <a:srgbClr val="7030A0"/>
              </a:solidFill>
            </a:rPr>
            <a:t>Storage Account</a:t>
          </a:r>
          <a:endParaRPr lang="en-US" sz="2400" dirty="0">
            <a:solidFill>
              <a:srgbClr val="7030A0"/>
            </a:solidFill>
          </a:endParaRPr>
        </a:p>
      </dgm:t>
    </dgm:pt>
    <dgm:pt modelId="{46FFB2FE-4E17-47FA-966D-E1D67B646AFE}" type="parTrans" cxnId="{9FEED3FA-BD85-49B9-8018-C5355DD89CCB}">
      <dgm:prSet/>
      <dgm:spPr/>
      <dgm:t>
        <a:bodyPr/>
        <a:lstStyle/>
        <a:p>
          <a:endParaRPr lang="en-IN"/>
        </a:p>
      </dgm:t>
    </dgm:pt>
    <dgm:pt modelId="{D11E7101-74FC-4A4D-8E24-BC3C74171003}" type="sibTrans" cxnId="{9FEED3FA-BD85-49B9-8018-C5355DD89CCB}">
      <dgm:prSet/>
      <dgm:spPr/>
      <dgm:t>
        <a:bodyPr/>
        <a:lstStyle/>
        <a:p>
          <a:endParaRPr lang="en-IN"/>
        </a:p>
      </dgm:t>
    </dgm:pt>
    <dgm:pt modelId="{0BE788B5-D51C-4503-B8D4-D32277291F94}">
      <dgm:prSet custT="1"/>
      <dgm:spPr>
        <a:solidFill>
          <a:srgbClr val="FFC000"/>
        </a:solidFill>
      </dgm:spPr>
      <dgm:t>
        <a:bodyPr/>
        <a:lstStyle/>
        <a:p>
          <a:r>
            <a:rPr lang="en-US" sz="2200" dirty="0" smtClean="0">
              <a:solidFill>
                <a:srgbClr val="7030A0"/>
              </a:solidFill>
            </a:rPr>
            <a:t>Azure SQL</a:t>
          </a:r>
          <a:endParaRPr lang="en-US" sz="2200" dirty="0">
            <a:solidFill>
              <a:srgbClr val="7030A0"/>
            </a:solidFill>
          </a:endParaRPr>
        </a:p>
      </dgm:t>
    </dgm:pt>
    <dgm:pt modelId="{1E9A25B9-01BF-46D0-BF1F-95BD4EBBEAA4}" type="parTrans" cxnId="{1E87AE2B-8051-4CBD-BB98-EEE4602C95F3}">
      <dgm:prSet/>
      <dgm:spPr/>
      <dgm:t>
        <a:bodyPr/>
        <a:lstStyle/>
        <a:p>
          <a:endParaRPr lang="en-IN"/>
        </a:p>
      </dgm:t>
    </dgm:pt>
    <dgm:pt modelId="{1150AEFC-BB1C-44D5-898A-30FA3B6D6567}" type="sibTrans" cxnId="{1E87AE2B-8051-4CBD-BB98-EEE4602C95F3}">
      <dgm:prSet/>
      <dgm:spPr/>
      <dgm:t>
        <a:bodyPr/>
        <a:lstStyle/>
        <a:p>
          <a:endParaRPr lang="en-IN"/>
        </a:p>
      </dgm:t>
    </dgm:pt>
    <dgm:pt modelId="{0B8FF1B3-AD35-478C-8CDD-AA01A94A9F07}" type="pres">
      <dgm:prSet presAssocID="{0F86D26B-27D9-4B2C-867C-1E753E93583D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47F5224F-E467-4E8E-84CB-4B26676B6CF5}" type="pres">
      <dgm:prSet presAssocID="{0F86D26B-27D9-4B2C-867C-1E753E93583D}" presName="wedge1" presStyleLbl="node1" presStyleIdx="0" presStyleCnt="4" custScaleX="97823" custLinFactNeighborX="-642" custLinFactNeighborY="-91"/>
      <dgm:spPr/>
      <dgm:t>
        <a:bodyPr/>
        <a:lstStyle/>
        <a:p>
          <a:endParaRPr lang="en-IN"/>
        </a:p>
      </dgm:t>
    </dgm:pt>
    <dgm:pt modelId="{1B5466DE-6716-41CF-B0A2-E3612F21D8C4}" type="pres">
      <dgm:prSet presAssocID="{0F86D26B-27D9-4B2C-867C-1E753E93583D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4E1F280-72E2-46D9-9FDE-77B54D23EA5C}" type="pres">
      <dgm:prSet presAssocID="{0F86D26B-27D9-4B2C-867C-1E753E93583D}" presName="wedge2" presStyleLbl="node1" presStyleIdx="1" presStyleCnt="4" custLinFactNeighborX="588"/>
      <dgm:spPr>
        <a:solidFill>
          <a:srgbClr val="FFC000"/>
        </a:solidFill>
      </dgm:spPr>
      <dgm:t>
        <a:bodyPr/>
        <a:lstStyle/>
        <a:p>
          <a:endParaRPr lang="en-IN"/>
        </a:p>
      </dgm:t>
    </dgm:pt>
    <dgm:pt modelId="{D782543A-4E35-4DB2-BA49-52229F15B566}" type="pres">
      <dgm:prSet presAssocID="{0F86D26B-27D9-4B2C-867C-1E753E93583D}" presName="wedge2Tx" presStyleLbl="node1" presStyleIdx="1" presStyleCnt="4">
        <dgm:presLayoutVars>
          <dgm:chMax val="0"/>
          <dgm:chPref val="0"/>
          <dgm:bulletEnabled val="1"/>
        </dgm:presLayoutVars>
      </dgm:prSet>
      <dgm:spPr>
        <a:solidFill>
          <a:srgbClr val="FFC000"/>
        </a:solidFill>
      </dgm:spPr>
      <dgm:t>
        <a:bodyPr/>
        <a:lstStyle/>
        <a:p>
          <a:endParaRPr lang="en-IN"/>
        </a:p>
      </dgm:t>
    </dgm:pt>
    <dgm:pt modelId="{9585382F-9D71-4550-861A-7CC0BE490CF5}" type="pres">
      <dgm:prSet presAssocID="{0F86D26B-27D9-4B2C-867C-1E753E93583D}" presName="wedge3" presStyleLbl="node1" presStyleIdx="2" presStyleCnt="4" custAng="0"/>
      <dgm:spPr>
        <a:solidFill>
          <a:srgbClr val="FFC000"/>
        </a:solidFill>
      </dgm:spPr>
      <dgm:t>
        <a:bodyPr/>
        <a:lstStyle/>
        <a:p>
          <a:endParaRPr lang="en-IN"/>
        </a:p>
      </dgm:t>
    </dgm:pt>
    <dgm:pt modelId="{1B98DBA5-3B28-48EE-92CE-F0AF6C117A2F}" type="pres">
      <dgm:prSet presAssocID="{0F86D26B-27D9-4B2C-867C-1E753E93583D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F8DC777-6EE5-4136-8538-CFDDE853F11B}" type="pres">
      <dgm:prSet presAssocID="{0F86D26B-27D9-4B2C-867C-1E753E93583D}" presName="wedge4" presStyleLbl="node1" presStyleIdx="3" presStyleCnt="4"/>
      <dgm:spPr/>
      <dgm:t>
        <a:bodyPr/>
        <a:lstStyle/>
        <a:p>
          <a:endParaRPr lang="en-IN"/>
        </a:p>
      </dgm:t>
    </dgm:pt>
    <dgm:pt modelId="{71E0711D-0969-414C-A0B3-3F49019FC3EE}" type="pres">
      <dgm:prSet presAssocID="{0F86D26B-27D9-4B2C-867C-1E753E93583D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D0C0593-8CE6-4EA3-8043-86E621B92564}" type="presOf" srcId="{90B97059-0AE3-4E5F-BBFF-70326DDC48CC}" destId="{9585382F-9D71-4550-861A-7CC0BE490CF5}" srcOrd="0" destOrd="0" presId="urn:microsoft.com/office/officeart/2005/8/layout/chart3"/>
    <dgm:cxn modelId="{C573B8F1-8169-4714-AAF3-1B23A88BEE18}" type="presOf" srcId="{0F86D26B-27D9-4B2C-867C-1E753E93583D}" destId="{0B8FF1B3-AD35-478C-8CDD-AA01A94A9F07}" srcOrd="0" destOrd="0" presId="urn:microsoft.com/office/officeart/2005/8/layout/chart3"/>
    <dgm:cxn modelId="{624BCD80-1563-488C-A623-F65FA9C726A6}" type="presOf" srcId="{0BE788B5-D51C-4503-B8D4-D32277291F94}" destId="{F4E1F280-72E2-46D9-9FDE-77B54D23EA5C}" srcOrd="0" destOrd="0" presId="urn:microsoft.com/office/officeart/2005/8/layout/chart3"/>
    <dgm:cxn modelId="{B5035AFE-C99C-487D-A84F-B77B8C699A5C}" type="presOf" srcId="{FB06A9D7-B6DA-4EAB-A3D4-D276750D700F}" destId="{47F5224F-E467-4E8E-84CB-4B26676B6CF5}" srcOrd="0" destOrd="0" presId="urn:microsoft.com/office/officeart/2005/8/layout/chart3"/>
    <dgm:cxn modelId="{0C7CE67F-C46E-4683-9D04-D05780349753}" srcId="{0F86D26B-27D9-4B2C-867C-1E753E93583D}" destId="{90B97059-0AE3-4E5F-BBFF-70326DDC48CC}" srcOrd="2" destOrd="0" parTransId="{734EBA1D-F506-4044-BB5E-6709C4F15555}" sibTransId="{82FF57C2-0740-456F-8939-E0C1BDC13D1D}"/>
    <dgm:cxn modelId="{9FEED3FA-BD85-49B9-8018-C5355DD89CCB}" srcId="{0F86D26B-27D9-4B2C-867C-1E753E93583D}" destId="{FC19A545-9EAF-4121-AD8E-E720FF283E48}" srcOrd="3" destOrd="0" parTransId="{46FFB2FE-4E17-47FA-966D-E1D67B646AFE}" sibTransId="{D11E7101-74FC-4A4D-8E24-BC3C74171003}"/>
    <dgm:cxn modelId="{97DD39FE-DB0A-4421-A27A-D7449EA4CAED}" type="presOf" srcId="{FC19A545-9EAF-4121-AD8E-E720FF283E48}" destId="{CF8DC777-6EE5-4136-8538-CFDDE853F11B}" srcOrd="0" destOrd="0" presId="urn:microsoft.com/office/officeart/2005/8/layout/chart3"/>
    <dgm:cxn modelId="{59F34324-2292-4EBC-A838-AE2042858054}" type="presOf" srcId="{0BE788B5-D51C-4503-B8D4-D32277291F94}" destId="{D782543A-4E35-4DB2-BA49-52229F15B566}" srcOrd="1" destOrd="0" presId="urn:microsoft.com/office/officeart/2005/8/layout/chart3"/>
    <dgm:cxn modelId="{D3E892E1-DEDB-4BB1-B47D-558B3CB2A389}" type="presOf" srcId="{FC19A545-9EAF-4121-AD8E-E720FF283E48}" destId="{71E0711D-0969-414C-A0B3-3F49019FC3EE}" srcOrd="1" destOrd="0" presId="urn:microsoft.com/office/officeart/2005/8/layout/chart3"/>
    <dgm:cxn modelId="{C8AAB1BE-FE00-44F1-9F18-783448456D20}" srcId="{0F86D26B-27D9-4B2C-867C-1E753E93583D}" destId="{FB06A9D7-B6DA-4EAB-A3D4-D276750D700F}" srcOrd="0" destOrd="0" parTransId="{91BE6872-51BA-46EF-91A3-932B04F014CA}" sibTransId="{363B32DC-7CFA-4DAC-85BC-D40D92572E48}"/>
    <dgm:cxn modelId="{E48EB0DF-2C17-4ACF-9ECF-9C9824EC490F}" type="presOf" srcId="{FB06A9D7-B6DA-4EAB-A3D4-D276750D700F}" destId="{1B5466DE-6716-41CF-B0A2-E3612F21D8C4}" srcOrd="1" destOrd="0" presId="urn:microsoft.com/office/officeart/2005/8/layout/chart3"/>
    <dgm:cxn modelId="{22AB3B83-6BDB-47D4-83C2-9877BCB5DE2E}" type="presOf" srcId="{90B97059-0AE3-4E5F-BBFF-70326DDC48CC}" destId="{1B98DBA5-3B28-48EE-92CE-F0AF6C117A2F}" srcOrd="1" destOrd="0" presId="urn:microsoft.com/office/officeart/2005/8/layout/chart3"/>
    <dgm:cxn modelId="{1E87AE2B-8051-4CBD-BB98-EEE4602C95F3}" srcId="{0F86D26B-27D9-4B2C-867C-1E753E93583D}" destId="{0BE788B5-D51C-4503-B8D4-D32277291F94}" srcOrd="1" destOrd="0" parTransId="{1E9A25B9-01BF-46D0-BF1F-95BD4EBBEAA4}" sibTransId="{1150AEFC-BB1C-44D5-898A-30FA3B6D6567}"/>
    <dgm:cxn modelId="{B8228BBD-666E-4CBD-B318-EB617F529750}" type="presParOf" srcId="{0B8FF1B3-AD35-478C-8CDD-AA01A94A9F07}" destId="{47F5224F-E467-4E8E-84CB-4B26676B6CF5}" srcOrd="0" destOrd="0" presId="urn:microsoft.com/office/officeart/2005/8/layout/chart3"/>
    <dgm:cxn modelId="{4942C538-2F23-432A-BEFD-FAACC64F1057}" type="presParOf" srcId="{0B8FF1B3-AD35-478C-8CDD-AA01A94A9F07}" destId="{1B5466DE-6716-41CF-B0A2-E3612F21D8C4}" srcOrd="1" destOrd="0" presId="urn:microsoft.com/office/officeart/2005/8/layout/chart3"/>
    <dgm:cxn modelId="{FF8B5269-B44A-45BA-8638-A5E276250795}" type="presParOf" srcId="{0B8FF1B3-AD35-478C-8CDD-AA01A94A9F07}" destId="{F4E1F280-72E2-46D9-9FDE-77B54D23EA5C}" srcOrd="2" destOrd="0" presId="urn:microsoft.com/office/officeart/2005/8/layout/chart3"/>
    <dgm:cxn modelId="{F9362666-7F18-41FD-AFD3-EEFD8302AAC2}" type="presParOf" srcId="{0B8FF1B3-AD35-478C-8CDD-AA01A94A9F07}" destId="{D782543A-4E35-4DB2-BA49-52229F15B566}" srcOrd="3" destOrd="0" presId="urn:microsoft.com/office/officeart/2005/8/layout/chart3"/>
    <dgm:cxn modelId="{BA8FE3C3-03B6-42CA-8EFE-81929B6AAD89}" type="presParOf" srcId="{0B8FF1B3-AD35-478C-8CDD-AA01A94A9F07}" destId="{9585382F-9D71-4550-861A-7CC0BE490CF5}" srcOrd="4" destOrd="0" presId="urn:microsoft.com/office/officeart/2005/8/layout/chart3"/>
    <dgm:cxn modelId="{2508B77F-9CC6-453F-85CE-21276621A146}" type="presParOf" srcId="{0B8FF1B3-AD35-478C-8CDD-AA01A94A9F07}" destId="{1B98DBA5-3B28-48EE-92CE-F0AF6C117A2F}" srcOrd="5" destOrd="0" presId="urn:microsoft.com/office/officeart/2005/8/layout/chart3"/>
    <dgm:cxn modelId="{083DE113-70D7-4DC0-A815-83AA9A8C3087}" type="presParOf" srcId="{0B8FF1B3-AD35-478C-8CDD-AA01A94A9F07}" destId="{CF8DC777-6EE5-4136-8538-CFDDE853F11B}" srcOrd="6" destOrd="0" presId="urn:microsoft.com/office/officeart/2005/8/layout/chart3"/>
    <dgm:cxn modelId="{A2D8A67E-B8CE-4C74-9D22-2FAF2848892E}" type="presParOf" srcId="{0B8FF1B3-AD35-478C-8CDD-AA01A94A9F07}" destId="{71E0711D-0969-414C-A0B3-3F49019FC3EE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4149F6-C6D5-4E46-96AD-075B1AFADF60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06BE81-B1F7-4F5E-9AC7-22785AC3EFC6}">
      <dgm:prSet/>
      <dgm:spPr/>
      <dgm:t>
        <a:bodyPr/>
        <a:lstStyle/>
        <a:p>
          <a:r>
            <a:rPr lang="en-IN" dirty="0" smtClean="0"/>
            <a:t>Admin CRUD Operations</a:t>
          </a:r>
          <a:endParaRPr lang="en-IN" dirty="0"/>
        </a:p>
      </dgm:t>
    </dgm:pt>
    <dgm:pt modelId="{31143A18-62C8-4C3A-9EBF-7C87C4B6452D}" type="parTrans" cxnId="{9306943C-9338-4C15-8C04-902F6CB71011}">
      <dgm:prSet/>
      <dgm:spPr/>
      <dgm:t>
        <a:bodyPr/>
        <a:lstStyle/>
        <a:p>
          <a:endParaRPr lang="en-IN"/>
        </a:p>
      </dgm:t>
    </dgm:pt>
    <dgm:pt modelId="{CD59804A-D8FF-495C-88B0-D59A776D02CD}" type="sibTrans" cxnId="{9306943C-9338-4C15-8C04-902F6CB71011}">
      <dgm:prSet/>
      <dgm:spPr/>
      <dgm:t>
        <a:bodyPr/>
        <a:lstStyle/>
        <a:p>
          <a:endParaRPr lang="en-IN"/>
        </a:p>
      </dgm:t>
    </dgm:pt>
    <dgm:pt modelId="{13391212-5E9E-45FE-9B0E-3A1B5E255B31}">
      <dgm:prSet/>
      <dgm:spPr/>
      <dgm:t>
        <a:bodyPr/>
        <a:lstStyle/>
        <a:p>
          <a:r>
            <a:rPr lang="en-IN" dirty="0" smtClean="0"/>
            <a:t>Products View</a:t>
          </a:r>
          <a:endParaRPr lang="en-IN" dirty="0"/>
        </a:p>
      </dgm:t>
    </dgm:pt>
    <dgm:pt modelId="{5AFFE52E-31DA-417E-9A02-D910818FEF00}" type="parTrans" cxnId="{C2AC36AC-7704-4795-9B70-24C04563A5C2}">
      <dgm:prSet/>
      <dgm:spPr/>
      <dgm:t>
        <a:bodyPr/>
        <a:lstStyle/>
        <a:p>
          <a:endParaRPr lang="en-IN"/>
        </a:p>
      </dgm:t>
    </dgm:pt>
    <dgm:pt modelId="{D6704641-0A39-4B14-9F7F-7C0BE102BD13}" type="sibTrans" cxnId="{C2AC36AC-7704-4795-9B70-24C04563A5C2}">
      <dgm:prSet/>
      <dgm:spPr/>
      <dgm:t>
        <a:bodyPr/>
        <a:lstStyle/>
        <a:p>
          <a:endParaRPr lang="en-IN"/>
        </a:p>
      </dgm:t>
    </dgm:pt>
    <dgm:pt modelId="{A1B49F1D-332D-4E33-B466-82106D9A224D}" type="pres">
      <dgm:prSet presAssocID="{C44149F6-C6D5-4E46-96AD-075B1AFADF6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57D2CCC3-BF27-4167-8CC8-CFC11CFF4614}" type="pres">
      <dgm:prSet presAssocID="{E706BE81-B1F7-4F5E-9AC7-22785AC3EFC6}" presName="node" presStyleLbl="node1" presStyleIdx="0" presStyleCnt="2" custLinFactNeighborX="9837" custLinFactNeighborY="4710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2E2153F-83B2-4652-8C2C-71D04AA1F28A}" type="pres">
      <dgm:prSet presAssocID="{CD59804A-D8FF-495C-88B0-D59A776D02CD}" presName="sibTrans" presStyleCnt="0"/>
      <dgm:spPr/>
    </dgm:pt>
    <dgm:pt modelId="{0BD478BF-4EFB-4013-9EEF-E3E9B6B76BD6}" type="pres">
      <dgm:prSet presAssocID="{13391212-5E9E-45FE-9B0E-3A1B5E255B3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C2AC36AC-7704-4795-9B70-24C04563A5C2}" srcId="{C44149F6-C6D5-4E46-96AD-075B1AFADF60}" destId="{13391212-5E9E-45FE-9B0E-3A1B5E255B31}" srcOrd="1" destOrd="0" parTransId="{5AFFE52E-31DA-417E-9A02-D910818FEF00}" sibTransId="{D6704641-0A39-4B14-9F7F-7C0BE102BD13}"/>
    <dgm:cxn modelId="{62AFB8B0-251F-4373-82D2-7ED0ED8FD4C9}" type="presOf" srcId="{E706BE81-B1F7-4F5E-9AC7-22785AC3EFC6}" destId="{57D2CCC3-BF27-4167-8CC8-CFC11CFF4614}" srcOrd="0" destOrd="0" presId="urn:microsoft.com/office/officeart/2005/8/layout/hList6"/>
    <dgm:cxn modelId="{EC7CB4F1-BD00-484B-91D8-CFF1740A4E19}" type="presOf" srcId="{13391212-5E9E-45FE-9B0E-3A1B5E255B31}" destId="{0BD478BF-4EFB-4013-9EEF-E3E9B6B76BD6}" srcOrd="0" destOrd="0" presId="urn:microsoft.com/office/officeart/2005/8/layout/hList6"/>
    <dgm:cxn modelId="{FF255835-EBB0-45DB-BA47-4A41DD0AB22D}" type="presOf" srcId="{C44149F6-C6D5-4E46-96AD-075B1AFADF60}" destId="{A1B49F1D-332D-4E33-B466-82106D9A224D}" srcOrd="0" destOrd="0" presId="urn:microsoft.com/office/officeart/2005/8/layout/hList6"/>
    <dgm:cxn modelId="{9306943C-9338-4C15-8C04-902F6CB71011}" srcId="{C44149F6-C6D5-4E46-96AD-075B1AFADF60}" destId="{E706BE81-B1F7-4F5E-9AC7-22785AC3EFC6}" srcOrd="0" destOrd="0" parTransId="{31143A18-62C8-4C3A-9EBF-7C87C4B6452D}" sibTransId="{CD59804A-D8FF-495C-88B0-D59A776D02CD}"/>
    <dgm:cxn modelId="{42BA82F0-73FC-4566-9518-1CA197C44414}" type="presParOf" srcId="{A1B49F1D-332D-4E33-B466-82106D9A224D}" destId="{57D2CCC3-BF27-4167-8CC8-CFC11CFF4614}" srcOrd="0" destOrd="0" presId="urn:microsoft.com/office/officeart/2005/8/layout/hList6"/>
    <dgm:cxn modelId="{4C974EFC-D290-4806-9578-25B3FFCBC851}" type="presParOf" srcId="{A1B49F1D-332D-4E33-B466-82106D9A224D}" destId="{52E2153F-83B2-4652-8C2C-71D04AA1F28A}" srcOrd="1" destOrd="0" presId="urn:microsoft.com/office/officeart/2005/8/layout/hList6"/>
    <dgm:cxn modelId="{6C1502FE-DC59-4783-81D4-23ADD185D6EA}" type="presParOf" srcId="{A1B49F1D-332D-4E33-B466-82106D9A224D}" destId="{0BD478BF-4EFB-4013-9EEF-E3E9B6B76BD6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3CA181-CC9C-4F84-A44E-94F4419864F1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</dgm:pt>
    <dgm:pt modelId="{E34F31A2-E6DE-4084-8106-8F55426D183F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IN" dirty="0" smtClean="0">
              <a:solidFill>
                <a:schemeClr val="tx1"/>
              </a:solidFill>
              <a:latin typeface="Cambria" pitchFamily="18" charset="0"/>
              <a:ea typeface="Cambria" pitchFamily="18" charset="0"/>
            </a:rPr>
            <a:t>Multiple Add to Cart functionality.</a:t>
          </a:r>
          <a:endParaRPr lang="en-IN" dirty="0">
            <a:solidFill>
              <a:schemeClr val="tx1"/>
            </a:solidFill>
            <a:latin typeface="Cambria" pitchFamily="18" charset="0"/>
            <a:ea typeface="Cambria" pitchFamily="18" charset="0"/>
          </a:endParaRPr>
        </a:p>
      </dgm:t>
    </dgm:pt>
    <dgm:pt modelId="{3CB01CEB-3D65-45EA-AD27-439A9EF2CC1A}" type="parTrans" cxnId="{2D571D1D-8C53-4AD4-8158-DE6091568345}">
      <dgm:prSet/>
      <dgm:spPr/>
      <dgm:t>
        <a:bodyPr/>
        <a:lstStyle/>
        <a:p>
          <a:endParaRPr lang="en-IN"/>
        </a:p>
      </dgm:t>
    </dgm:pt>
    <dgm:pt modelId="{3F925ECE-E2C7-4935-98DD-518FAEED0EF4}" type="sibTrans" cxnId="{2D571D1D-8C53-4AD4-8158-DE6091568345}">
      <dgm:prSet/>
      <dgm:spPr/>
      <dgm:t>
        <a:bodyPr/>
        <a:lstStyle/>
        <a:p>
          <a:endParaRPr lang="en-IN"/>
        </a:p>
      </dgm:t>
    </dgm:pt>
    <dgm:pt modelId="{5C0EFC89-5DE3-451B-AACB-CC180E9A4A07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Cambria" pitchFamily="18" charset="0"/>
              <a:ea typeface="Cambria" pitchFamily="18" charset="0"/>
            </a:rPr>
            <a:t>Better designing and app development.</a:t>
          </a:r>
          <a:endParaRPr lang="en-IN" dirty="0">
            <a:solidFill>
              <a:schemeClr val="tx1"/>
            </a:solidFill>
            <a:latin typeface="Cambria" pitchFamily="18" charset="0"/>
            <a:ea typeface="Cambria" pitchFamily="18" charset="0"/>
          </a:endParaRPr>
        </a:p>
      </dgm:t>
    </dgm:pt>
    <dgm:pt modelId="{6157E03A-3502-4E40-8585-B010D6577FEB}" type="parTrans" cxnId="{A4B2B840-2578-4F44-8DEA-16A4742B45A7}">
      <dgm:prSet/>
      <dgm:spPr/>
      <dgm:t>
        <a:bodyPr/>
        <a:lstStyle/>
        <a:p>
          <a:endParaRPr lang="en-IN"/>
        </a:p>
      </dgm:t>
    </dgm:pt>
    <dgm:pt modelId="{676FCDA5-C1EC-4C24-BC0E-DE0900CC4C63}" type="sibTrans" cxnId="{A4B2B840-2578-4F44-8DEA-16A4742B45A7}">
      <dgm:prSet/>
      <dgm:spPr/>
      <dgm:t>
        <a:bodyPr/>
        <a:lstStyle/>
        <a:p>
          <a:endParaRPr lang="en-IN"/>
        </a:p>
      </dgm:t>
    </dgm:pt>
    <dgm:pt modelId="{9D36CC38-6C9A-403A-8288-7EBA9021F795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IN" dirty="0" smtClean="0">
              <a:solidFill>
                <a:schemeClr val="tx1"/>
              </a:solidFill>
              <a:latin typeface="Cambria" pitchFamily="18" charset="0"/>
              <a:ea typeface="Cambria" pitchFamily="18" charset="0"/>
            </a:rPr>
            <a:t>Use</a:t>
          </a:r>
          <a:r>
            <a:rPr lang="en-IN" baseline="0" dirty="0" smtClean="0">
              <a:solidFill>
                <a:schemeClr val="tx1"/>
              </a:solidFill>
              <a:latin typeface="Cambria" pitchFamily="18" charset="0"/>
              <a:ea typeface="Cambria" pitchFamily="18" charset="0"/>
            </a:rPr>
            <a:t> of Restful APIs for CRUD Operations.</a:t>
          </a:r>
          <a:endParaRPr lang="en-IN" dirty="0">
            <a:solidFill>
              <a:schemeClr val="tx1"/>
            </a:solidFill>
            <a:latin typeface="Cambria" pitchFamily="18" charset="0"/>
            <a:ea typeface="Cambria" pitchFamily="18" charset="0"/>
          </a:endParaRPr>
        </a:p>
      </dgm:t>
    </dgm:pt>
    <dgm:pt modelId="{2D1B4549-0F57-4FB3-BCA9-40B9C15CB978}" type="parTrans" cxnId="{5E55BDF4-1363-4472-A0AA-0B007C1AB070}">
      <dgm:prSet/>
      <dgm:spPr/>
      <dgm:t>
        <a:bodyPr/>
        <a:lstStyle/>
        <a:p>
          <a:endParaRPr lang="en-IN"/>
        </a:p>
      </dgm:t>
    </dgm:pt>
    <dgm:pt modelId="{48B52E47-6DD9-4039-932E-F4B94B952688}" type="sibTrans" cxnId="{5E55BDF4-1363-4472-A0AA-0B007C1AB070}">
      <dgm:prSet/>
      <dgm:spPr/>
      <dgm:t>
        <a:bodyPr/>
        <a:lstStyle/>
        <a:p>
          <a:endParaRPr lang="en-IN"/>
        </a:p>
      </dgm:t>
    </dgm:pt>
    <dgm:pt modelId="{D5160F4D-1E77-45F6-8C64-32CCE0659ED0}" type="pres">
      <dgm:prSet presAssocID="{263CA181-CC9C-4F84-A44E-94F4419864F1}" presName="Name0" presStyleCnt="0">
        <dgm:presLayoutVars>
          <dgm:chMax val="7"/>
          <dgm:chPref val="7"/>
          <dgm:dir/>
        </dgm:presLayoutVars>
      </dgm:prSet>
      <dgm:spPr/>
    </dgm:pt>
    <dgm:pt modelId="{0711A1F4-DE4E-4DC6-9015-0D1A77A9B19C}" type="pres">
      <dgm:prSet presAssocID="{263CA181-CC9C-4F84-A44E-94F4419864F1}" presName="Name1" presStyleCnt="0"/>
      <dgm:spPr/>
    </dgm:pt>
    <dgm:pt modelId="{951F6152-E041-419B-9BE2-705361246515}" type="pres">
      <dgm:prSet presAssocID="{263CA181-CC9C-4F84-A44E-94F4419864F1}" presName="cycle" presStyleCnt="0"/>
      <dgm:spPr/>
    </dgm:pt>
    <dgm:pt modelId="{716DF005-2F0B-4D9E-BE79-B8E737DFDBFB}" type="pres">
      <dgm:prSet presAssocID="{263CA181-CC9C-4F84-A44E-94F4419864F1}" presName="srcNode" presStyleLbl="node1" presStyleIdx="0" presStyleCnt="3"/>
      <dgm:spPr/>
    </dgm:pt>
    <dgm:pt modelId="{0ED50AED-3CB9-4DC2-8100-25F7154E04EB}" type="pres">
      <dgm:prSet presAssocID="{263CA181-CC9C-4F84-A44E-94F4419864F1}" presName="conn" presStyleLbl="parChTrans1D2" presStyleIdx="0" presStyleCnt="1"/>
      <dgm:spPr/>
      <dgm:t>
        <a:bodyPr/>
        <a:lstStyle/>
        <a:p>
          <a:endParaRPr lang="en-IN"/>
        </a:p>
      </dgm:t>
    </dgm:pt>
    <dgm:pt modelId="{B6DD1B6E-3404-41C3-8BCC-66519F9D61DF}" type="pres">
      <dgm:prSet presAssocID="{263CA181-CC9C-4F84-A44E-94F4419864F1}" presName="extraNode" presStyleLbl="node1" presStyleIdx="0" presStyleCnt="3"/>
      <dgm:spPr/>
    </dgm:pt>
    <dgm:pt modelId="{59E75218-F806-4F63-A8A2-26FA9573B85D}" type="pres">
      <dgm:prSet presAssocID="{263CA181-CC9C-4F84-A44E-94F4419864F1}" presName="dstNode" presStyleLbl="node1" presStyleIdx="0" presStyleCnt="3"/>
      <dgm:spPr/>
    </dgm:pt>
    <dgm:pt modelId="{04A61838-AE0F-4D4B-AEFD-B1173F62FC37}" type="pres">
      <dgm:prSet presAssocID="{E34F31A2-E6DE-4084-8106-8F55426D183F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B83E93B-82A6-4316-8CBA-B05A90640762}" type="pres">
      <dgm:prSet presAssocID="{E34F31A2-E6DE-4084-8106-8F55426D183F}" presName="accent_1" presStyleCnt="0"/>
      <dgm:spPr/>
    </dgm:pt>
    <dgm:pt modelId="{FB4BE962-7AB4-4B2B-B104-08D6D301B20A}" type="pres">
      <dgm:prSet presAssocID="{E34F31A2-E6DE-4084-8106-8F55426D183F}" presName="accentRepeatNode" presStyleLbl="solidFgAcc1" presStyleIdx="0" presStyleCnt="3"/>
      <dgm:spPr>
        <a:prstGeom prst="chevron">
          <a:avLst/>
        </a:prstGeom>
        <a:ln>
          <a:solidFill>
            <a:srgbClr val="00B050"/>
          </a:solidFill>
        </a:ln>
      </dgm:spPr>
    </dgm:pt>
    <dgm:pt modelId="{50B64CC4-DC28-457B-BD65-A149B2DDB8A6}" type="pres">
      <dgm:prSet presAssocID="{5C0EFC89-5DE3-451B-AACB-CC180E9A4A07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DF49599-7A21-413A-9FCD-CCB8159B9FAE}" type="pres">
      <dgm:prSet presAssocID="{5C0EFC89-5DE3-451B-AACB-CC180E9A4A07}" presName="accent_2" presStyleCnt="0"/>
      <dgm:spPr/>
    </dgm:pt>
    <dgm:pt modelId="{5C3200EC-F69B-486C-BE6F-304E8A6D026F}" type="pres">
      <dgm:prSet presAssocID="{5C0EFC89-5DE3-451B-AACB-CC180E9A4A07}" presName="accentRepeatNode" presStyleLbl="solidFgAcc1" presStyleIdx="1" presStyleCnt="3"/>
      <dgm:spPr>
        <a:prstGeom prst="chevron">
          <a:avLst/>
        </a:prstGeom>
        <a:ln>
          <a:solidFill>
            <a:srgbClr val="92D050"/>
          </a:solidFill>
        </a:ln>
      </dgm:spPr>
    </dgm:pt>
    <dgm:pt modelId="{F02D6904-48F9-4285-BDD3-69140D1D1264}" type="pres">
      <dgm:prSet presAssocID="{9D36CC38-6C9A-403A-8288-7EBA9021F795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574DEB6-1A0E-4934-ABF4-5597BEDB9A8C}" type="pres">
      <dgm:prSet presAssocID="{9D36CC38-6C9A-403A-8288-7EBA9021F795}" presName="accent_3" presStyleCnt="0"/>
      <dgm:spPr/>
    </dgm:pt>
    <dgm:pt modelId="{00DFDAE4-1EA6-451B-ABB7-80463C55FEC1}" type="pres">
      <dgm:prSet presAssocID="{9D36CC38-6C9A-403A-8288-7EBA9021F795}" presName="accentRepeatNode" presStyleLbl="solidFgAcc1" presStyleIdx="2" presStyleCnt="3"/>
      <dgm:spPr>
        <a:prstGeom prst="chevron">
          <a:avLst/>
        </a:prstGeom>
        <a:ln>
          <a:solidFill>
            <a:schemeClr val="accent5">
              <a:lumMod val="75000"/>
            </a:schemeClr>
          </a:solidFill>
        </a:ln>
      </dgm:spPr>
    </dgm:pt>
  </dgm:ptLst>
  <dgm:cxnLst>
    <dgm:cxn modelId="{2D571D1D-8C53-4AD4-8158-DE6091568345}" srcId="{263CA181-CC9C-4F84-A44E-94F4419864F1}" destId="{E34F31A2-E6DE-4084-8106-8F55426D183F}" srcOrd="0" destOrd="0" parTransId="{3CB01CEB-3D65-45EA-AD27-439A9EF2CC1A}" sibTransId="{3F925ECE-E2C7-4935-98DD-518FAEED0EF4}"/>
    <dgm:cxn modelId="{7C204ED6-D637-439B-A316-47A1CE955539}" type="presOf" srcId="{9D36CC38-6C9A-403A-8288-7EBA9021F795}" destId="{F02D6904-48F9-4285-BDD3-69140D1D1264}" srcOrd="0" destOrd="0" presId="urn:microsoft.com/office/officeart/2008/layout/VerticalCurvedList"/>
    <dgm:cxn modelId="{5E55BDF4-1363-4472-A0AA-0B007C1AB070}" srcId="{263CA181-CC9C-4F84-A44E-94F4419864F1}" destId="{9D36CC38-6C9A-403A-8288-7EBA9021F795}" srcOrd="2" destOrd="0" parTransId="{2D1B4549-0F57-4FB3-BCA9-40B9C15CB978}" sibTransId="{48B52E47-6DD9-4039-932E-F4B94B952688}"/>
    <dgm:cxn modelId="{4BB82A5F-0953-429D-B83A-60B205E7AA7C}" type="presOf" srcId="{5C0EFC89-5DE3-451B-AACB-CC180E9A4A07}" destId="{50B64CC4-DC28-457B-BD65-A149B2DDB8A6}" srcOrd="0" destOrd="0" presId="urn:microsoft.com/office/officeart/2008/layout/VerticalCurvedList"/>
    <dgm:cxn modelId="{80902295-D6A9-4FEF-86DE-3ED7746E9C53}" type="presOf" srcId="{263CA181-CC9C-4F84-A44E-94F4419864F1}" destId="{D5160F4D-1E77-45F6-8C64-32CCE0659ED0}" srcOrd="0" destOrd="0" presId="urn:microsoft.com/office/officeart/2008/layout/VerticalCurvedList"/>
    <dgm:cxn modelId="{7901060F-DAB2-46F9-A736-02C7149558D8}" type="presOf" srcId="{3F925ECE-E2C7-4935-98DD-518FAEED0EF4}" destId="{0ED50AED-3CB9-4DC2-8100-25F7154E04EB}" srcOrd="0" destOrd="0" presId="urn:microsoft.com/office/officeart/2008/layout/VerticalCurvedList"/>
    <dgm:cxn modelId="{353BCAC2-6DF7-4C3C-88F6-A3AEC2756507}" type="presOf" srcId="{E34F31A2-E6DE-4084-8106-8F55426D183F}" destId="{04A61838-AE0F-4D4B-AEFD-B1173F62FC37}" srcOrd="0" destOrd="0" presId="urn:microsoft.com/office/officeart/2008/layout/VerticalCurvedList"/>
    <dgm:cxn modelId="{A4B2B840-2578-4F44-8DEA-16A4742B45A7}" srcId="{263CA181-CC9C-4F84-A44E-94F4419864F1}" destId="{5C0EFC89-5DE3-451B-AACB-CC180E9A4A07}" srcOrd="1" destOrd="0" parTransId="{6157E03A-3502-4E40-8585-B010D6577FEB}" sibTransId="{676FCDA5-C1EC-4C24-BC0E-DE0900CC4C63}"/>
    <dgm:cxn modelId="{DCF75A9F-B7C1-4F2D-A623-10AE6426DACC}" type="presParOf" srcId="{D5160F4D-1E77-45F6-8C64-32CCE0659ED0}" destId="{0711A1F4-DE4E-4DC6-9015-0D1A77A9B19C}" srcOrd="0" destOrd="0" presId="urn:microsoft.com/office/officeart/2008/layout/VerticalCurvedList"/>
    <dgm:cxn modelId="{1F4B096A-CD44-4DD4-BF85-C6E0C3A1886F}" type="presParOf" srcId="{0711A1F4-DE4E-4DC6-9015-0D1A77A9B19C}" destId="{951F6152-E041-419B-9BE2-705361246515}" srcOrd="0" destOrd="0" presId="urn:microsoft.com/office/officeart/2008/layout/VerticalCurvedList"/>
    <dgm:cxn modelId="{49C97C32-3570-4E9B-A2DB-4564DF112600}" type="presParOf" srcId="{951F6152-E041-419B-9BE2-705361246515}" destId="{716DF005-2F0B-4D9E-BE79-B8E737DFDBFB}" srcOrd="0" destOrd="0" presId="urn:microsoft.com/office/officeart/2008/layout/VerticalCurvedList"/>
    <dgm:cxn modelId="{E71B5335-EC0A-4BD9-8BF8-38FC9B3FAA6E}" type="presParOf" srcId="{951F6152-E041-419B-9BE2-705361246515}" destId="{0ED50AED-3CB9-4DC2-8100-25F7154E04EB}" srcOrd="1" destOrd="0" presId="urn:microsoft.com/office/officeart/2008/layout/VerticalCurvedList"/>
    <dgm:cxn modelId="{490699EE-C9D0-48CC-9125-6B4FF14536CF}" type="presParOf" srcId="{951F6152-E041-419B-9BE2-705361246515}" destId="{B6DD1B6E-3404-41C3-8BCC-66519F9D61DF}" srcOrd="2" destOrd="0" presId="urn:microsoft.com/office/officeart/2008/layout/VerticalCurvedList"/>
    <dgm:cxn modelId="{2FA89FEA-841A-4794-B8B2-A9AC4B64F7B3}" type="presParOf" srcId="{951F6152-E041-419B-9BE2-705361246515}" destId="{59E75218-F806-4F63-A8A2-26FA9573B85D}" srcOrd="3" destOrd="0" presId="urn:microsoft.com/office/officeart/2008/layout/VerticalCurvedList"/>
    <dgm:cxn modelId="{DA166B1B-6EF3-469D-BEA2-BB12C7B29D8A}" type="presParOf" srcId="{0711A1F4-DE4E-4DC6-9015-0D1A77A9B19C}" destId="{04A61838-AE0F-4D4B-AEFD-B1173F62FC37}" srcOrd="1" destOrd="0" presId="urn:microsoft.com/office/officeart/2008/layout/VerticalCurvedList"/>
    <dgm:cxn modelId="{B3EEBD77-20AB-4B31-8B23-2EFA88D41973}" type="presParOf" srcId="{0711A1F4-DE4E-4DC6-9015-0D1A77A9B19C}" destId="{FB83E93B-82A6-4316-8CBA-B05A90640762}" srcOrd="2" destOrd="0" presId="urn:microsoft.com/office/officeart/2008/layout/VerticalCurvedList"/>
    <dgm:cxn modelId="{4D128E8E-932A-4B60-9B16-6668A6DA4826}" type="presParOf" srcId="{FB83E93B-82A6-4316-8CBA-B05A90640762}" destId="{FB4BE962-7AB4-4B2B-B104-08D6D301B20A}" srcOrd="0" destOrd="0" presId="urn:microsoft.com/office/officeart/2008/layout/VerticalCurvedList"/>
    <dgm:cxn modelId="{36353471-73A5-4984-95F0-9464FBD942B3}" type="presParOf" srcId="{0711A1F4-DE4E-4DC6-9015-0D1A77A9B19C}" destId="{50B64CC4-DC28-457B-BD65-A149B2DDB8A6}" srcOrd="3" destOrd="0" presId="urn:microsoft.com/office/officeart/2008/layout/VerticalCurvedList"/>
    <dgm:cxn modelId="{18554149-2A83-4D72-A603-04E3F3612AC4}" type="presParOf" srcId="{0711A1F4-DE4E-4DC6-9015-0D1A77A9B19C}" destId="{BDF49599-7A21-413A-9FCD-CCB8159B9FAE}" srcOrd="4" destOrd="0" presId="urn:microsoft.com/office/officeart/2008/layout/VerticalCurvedList"/>
    <dgm:cxn modelId="{C2179344-347E-4039-A3E5-2EEE83D6999D}" type="presParOf" srcId="{BDF49599-7A21-413A-9FCD-CCB8159B9FAE}" destId="{5C3200EC-F69B-486C-BE6F-304E8A6D026F}" srcOrd="0" destOrd="0" presId="urn:microsoft.com/office/officeart/2008/layout/VerticalCurvedList"/>
    <dgm:cxn modelId="{BA974BA8-262F-4D77-826C-D7B0313185F5}" type="presParOf" srcId="{0711A1F4-DE4E-4DC6-9015-0D1A77A9B19C}" destId="{F02D6904-48F9-4285-BDD3-69140D1D1264}" srcOrd="5" destOrd="0" presId="urn:microsoft.com/office/officeart/2008/layout/VerticalCurvedList"/>
    <dgm:cxn modelId="{4B52D709-32FB-43AC-9BDB-B13850810521}" type="presParOf" srcId="{0711A1F4-DE4E-4DC6-9015-0D1A77A9B19C}" destId="{B574DEB6-1A0E-4934-ABF4-5597BEDB9A8C}" srcOrd="6" destOrd="0" presId="urn:microsoft.com/office/officeart/2008/layout/VerticalCurvedList"/>
    <dgm:cxn modelId="{6DB7ECF9-94EB-4F4F-826B-57F0F6549EA8}" type="presParOf" srcId="{B574DEB6-1A0E-4934-ABF4-5597BEDB9A8C}" destId="{00DFDAE4-1EA6-451B-ABB7-80463C55FEC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5224F-E467-4E8E-84CB-4B26676B6CF5}">
      <dsp:nvSpPr>
        <dsp:cNvPr id="0" name=""/>
        <dsp:cNvSpPr/>
      </dsp:nvSpPr>
      <dsp:spPr>
        <a:xfrm>
          <a:off x="1030833" y="305742"/>
          <a:ext cx="4082724" cy="4173583"/>
        </a:xfrm>
        <a:prstGeom prst="pie">
          <a:avLst>
            <a:gd name="adj1" fmla="val 16200000"/>
            <a:gd name="adj2" fmla="val 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rgbClr val="7030A0"/>
              </a:solidFill>
            </a:rPr>
            <a:t>Entity Framework</a:t>
          </a:r>
          <a:endParaRPr lang="en-US" sz="2200" kern="1200" dirty="0">
            <a:solidFill>
              <a:srgbClr val="7030A0"/>
            </a:solidFill>
          </a:endParaRPr>
        </a:p>
      </dsp:txBody>
      <dsp:txXfrm>
        <a:off x="3118855" y="1077855"/>
        <a:ext cx="1506719" cy="1242138"/>
      </dsp:txXfrm>
    </dsp:sp>
    <dsp:sp modelId="{F4E1F280-72E2-46D9-9FDE-77B54D23EA5C}">
      <dsp:nvSpPr>
        <dsp:cNvPr id="0" name=""/>
        <dsp:cNvSpPr/>
      </dsp:nvSpPr>
      <dsp:spPr>
        <a:xfrm>
          <a:off x="860852" y="485427"/>
          <a:ext cx="4173583" cy="4173583"/>
        </a:xfrm>
        <a:prstGeom prst="pie">
          <a:avLst>
            <a:gd name="adj1" fmla="val 0"/>
            <a:gd name="adj2" fmla="val 54000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rgbClr val="7030A0"/>
              </a:solidFill>
            </a:rPr>
            <a:t>Azure SQL</a:t>
          </a:r>
          <a:endParaRPr lang="en-US" sz="2200" kern="1200" dirty="0">
            <a:solidFill>
              <a:srgbClr val="7030A0"/>
            </a:solidFill>
          </a:endParaRPr>
        </a:p>
      </dsp:txBody>
      <dsp:txXfrm>
        <a:off x="3022172" y="2646747"/>
        <a:ext cx="1540251" cy="1242138"/>
      </dsp:txXfrm>
    </dsp:sp>
    <dsp:sp modelId="{9585382F-9D71-4550-861A-7CC0BE490CF5}">
      <dsp:nvSpPr>
        <dsp:cNvPr id="0" name=""/>
        <dsp:cNvSpPr/>
      </dsp:nvSpPr>
      <dsp:spPr>
        <a:xfrm>
          <a:off x="836311" y="485427"/>
          <a:ext cx="4173583" cy="4173583"/>
        </a:xfrm>
        <a:prstGeom prst="pie">
          <a:avLst>
            <a:gd name="adj1" fmla="val 5400000"/>
            <a:gd name="adj2" fmla="val 108000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7030A0"/>
              </a:solidFill>
            </a:rPr>
            <a:t>ASP.NET Core</a:t>
          </a:r>
          <a:endParaRPr lang="en-US" sz="2000" kern="1200" dirty="0">
            <a:solidFill>
              <a:srgbClr val="7030A0"/>
            </a:solidFill>
          </a:endParaRPr>
        </a:p>
      </dsp:txBody>
      <dsp:txXfrm>
        <a:off x="1308323" y="2646747"/>
        <a:ext cx="1540251" cy="1242138"/>
      </dsp:txXfrm>
    </dsp:sp>
    <dsp:sp modelId="{CF8DC777-6EE5-4136-8538-CFDDE853F11B}">
      <dsp:nvSpPr>
        <dsp:cNvPr id="0" name=""/>
        <dsp:cNvSpPr/>
      </dsp:nvSpPr>
      <dsp:spPr>
        <a:xfrm>
          <a:off x="836311" y="485427"/>
          <a:ext cx="4173583" cy="4173583"/>
        </a:xfrm>
        <a:prstGeom prst="pie">
          <a:avLst>
            <a:gd name="adj1" fmla="val 10800000"/>
            <a:gd name="adj2" fmla="val 162000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7030A0"/>
              </a:solidFill>
            </a:rPr>
            <a:t>Azure </a:t>
          </a:r>
          <a:r>
            <a:rPr lang="en-US" sz="2400" kern="1200" dirty="0" smtClean="0">
              <a:solidFill>
                <a:srgbClr val="7030A0"/>
              </a:solidFill>
            </a:rPr>
            <a:t>Storage Account</a:t>
          </a:r>
          <a:endParaRPr lang="en-US" sz="2400" kern="1200" dirty="0">
            <a:solidFill>
              <a:srgbClr val="7030A0"/>
            </a:solidFill>
          </a:endParaRPr>
        </a:p>
      </dsp:txBody>
      <dsp:txXfrm>
        <a:off x="1308323" y="1255553"/>
        <a:ext cx="1540251" cy="1242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D2CCC3-BF27-4167-8CC8-CFC11CFF4614}">
      <dsp:nvSpPr>
        <dsp:cNvPr id="0" name=""/>
        <dsp:cNvSpPr/>
      </dsp:nvSpPr>
      <dsp:spPr>
        <a:xfrm rot="16200000">
          <a:off x="-766408" y="778394"/>
          <a:ext cx="2980809" cy="142401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1233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Admin CRUD Operations</a:t>
          </a:r>
          <a:endParaRPr lang="en-IN" sz="1900" kern="1200" dirty="0"/>
        </a:p>
      </dsp:txBody>
      <dsp:txXfrm rot="5400000">
        <a:off x="11987" y="596161"/>
        <a:ext cx="1424019" cy="1788485"/>
      </dsp:txXfrm>
    </dsp:sp>
    <dsp:sp modelId="{0BD478BF-4EFB-4013-9EEF-E3E9B6B76BD6}">
      <dsp:nvSpPr>
        <dsp:cNvPr id="0" name=""/>
        <dsp:cNvSpPr/>
      </dsp:nvSpPr>
      <dsp:spPr>
        <a:xfrm rot="16200000">
          <a:off x="753907" y="778394"/>
          <a:ext cx="2980809" cy="142401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1233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Products View</a:t>
          </a:r>
          <a:endParaRPr lang="en-IN" sz="1900" kern="1200" dirty="0"/>
        </a:p>
      </dsp:txBody>
      <dsp:txXfrm rot="5400000">
        <a:off x="1532302" y="596161"/>
        <a:ext cx="1424019" cy="17884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50AED-3CB9-4DC2-8100-25F7154E04EB}">
      <dsp:nvSpPr>
        <dsp:cNvPr id="0" name=""/>
        <dsp:cNvSpPr/>
      </dsp:nvSpPr>
      <dsp:spPr>
        <a:xfrm>
          <a:off x="-5291522" y="-810449"/>
          <a:ext cx="6301418" cy="6301418"/>
        </a:xfrm>
        <a:prstGeom prst="blockArc">
          <a:avLst>
            <a:gd name="adj1" fmla="val 18900000"/>
            <a:gd name="adj2" fmla="val 2700000"/>
            <a:gd name="adj3" fmla="val 343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61838-AE0F-4D4B-AEFD-B1173F62FC37}">
      <dsp:nvSpPr>
        <dsp:cNvPr id="0" name=""/>
        <dsp:cNvSpPr/>
      </dsp:nvSpPr>
      <dsp:spPr>
        <a:xfrm>
          <a:off x="649656" y="468052"/>
          <a:ext cx="7422656" cy="936104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3033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900" kern="1200" dirty="0" smtClean="0">
              <a:solidFill>
                <a:schemeClr val="tx1"/>
              </a:solidFill>
              <a:latin typeface="Cambria" pitchFamily="18" charset="0"/>
              <a:ea typeface="Cambria" pitchFamily="18" charset="0"/>
            </a:rPr>
            <a:t>Multiple Add to Cart functionality.</a:t>
          </a:r>
          <a:endParaRPr lang="en-IN" sz="2900" kern="1200" dirty="0">
            <a:solidFill>
              <a:schemeClr val="tx1"/>
            </a:solidFill>
            <a:latin typeface="Cambria" pitchFamily="18" charset="0"/>
            <a:ea typeface="Cambria" pitchFamily="18" charset="0"/>
          </a:endParaRPr>
        </a:p>
      </dsp:txBody>
      <dsp:txXfrm>
        <a:off x="649656" y="468052"/>
        <a:ext cx="7422656" cy="936104"/>
      </dsp:txXfrm>
    </dsp:sp>
    <dsp:sp modelId="{FB4BE962-7AB4-4B2B-B104-08D6D301B20A}">
      <dsp:nvSpPr>
        <dsp:cNvPr id="0" name=""/>
        <dsp:cNvSpPr/>
      </dsp:nvSpPr>
      <dsp:spPr>
        <a:xfrm>
          <a:off x="64591" y="351039"/>
          <a:ext cx="1170130" cy="117013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64CC4-DC28-457B-BD65-A149B2DDB8A6}">
      <dsp:nvSpPr>
        <dsp:cNvPr id="0" name=""/>
        <dsp:cNvSpPr/>
      </dsp:nvSpPr>
      <dsp:spPr>
        <a:xfrm>
          <a:off x="989929" y="1872208"/>
          <a:ext cx="7082382" cy="93610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3033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tx1"/>
              </a:solidFill>
              <a:latin typeface="Cambria" pitchFamily="18" charset="0"/>
              <a:ea typeface="Cambria" pitchFamily="18" charset="0"/>
            </a:rPr>
            <a:t>Better designing and app development.</a:t>
          </a:r>
          <a:endParaRPr lang="en-IN" sz="2900" kern="1200" dirty="0">
            <a:solidFill>
              <a:schemeClr val="tx1"/>
            </a:solidFill>
            <a:latin typeface="Cambria" pitchFamily="18" charset="0"/>
            <a:ea typeface="Cambria" pitchFamily="18" charset="0"/>
          </a:endParaRPr>
        </a:p>
      </dsp:txBody>
      <dsp:txXfrm>
        <a:off x="989929" y="1872208"/>
        <a:ext cx="7082382" cy="936104"/>
      </dsp:txXfrm>
    </dsp:sp>
    <dsp:sp modelId="{5C3200EC-F69B-486C-BE6F-304E8A6D026F}">
      <dsp:nvSpPr>
        <dsp:cNvPr id="0" name=""/>
        <dsp:cNvSpPr/>
      </dsp:nvSpPr>
      <dsp:spPr>
        <a:xfrm>
          <a:off x="404864" y="1755195"/>
          <a:ext cx="1170130" cy="117013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2D6904-48F9-4285-BDD3-69140D1D1264}">
      <dsp:nvSpPr>
        <dsp:cNvPr id="0" name=""/>
        <dsp:cNvSpPr/>
      </dsp:nvSpPr>
      <dsp:spPr>
        <a:xfrm>
          <a:off x="649656" y="3276364"/>
          <a:ext cx="7422656" cy="936104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3033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900" kern="1200" dirty="0" smtClean="0">
              <a:solidFill>
                <a:schemeClr val="tx1"/>
              </a:solidFill>
              <a:latin typeface="Cambria" pitchFamily="18" charset="0"/>
              <a:ea typeface="Cambria" pitchFamily="18" charset="0"/>
            </a:rPr>
            <a:t>Use</a:t>
          </a:r>
          <a:r>
            <a:rPr lang="en-IN" sz="2900" kern="1200" baseline="0" dirty="0" smtClean="0">
              <a:solidFill>
                <a:schemeClr val="tx1"/>
              </a:solidFill>
              <a:latin typeface="Cambria" pitchFamily="18" charset="0"/>
              <a:ea typeface="Cambria" pitchFamily="18" charset="0"/>
            </a:rPr>
            <a:t> of Restful APIs for CRUD Operations.</a:t>
          </a:r>
          <a:endParaRPr lang="en-IN" sz="2900" kern="1200" dirty="0">
            <a:solidFill>
              <a:schemeClr val="tx1"/>
            </a:solidFill>
            <a:latin typeface="Cambria" pitchFamily="18" charset="0"/>
            <a:ea typeface="Cambria" pitchFamily="18" charset="0"/>
          </a:endParaRPr>
        </a:p>
      </dsp:txBody>
      <dsp:txXfrm>
        <a:off x="649656" y="3276364"/>
        <a:ext cx="7422656" cy="936104"/>
      </dsp:txXfrm>
    </dsp:sp>
    <dsp:sp modelId="{00DFDAE4-1EA6-451B-ABB7-80463C55FEC1}">
      <dsp:nvSpPr>
        <dsp:cNvPr id="0" name=""/>
        <dsp:cNvSpPr/>
      </dsp:nvSpPr>
      <dsp:spPr>
        <a:xfrm>
          <a:off x="64591" y="3159351"/>
          <a:ext cx="1170130" cy="117013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7998F-DF8A-42FA-9E3D-BA7F000A3E33}" type="datetimeFigureOut">
              <a:rPr lang="en-IN" smtClean="0"/>
              <a:t>29-06-2022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B3DA4-73D8-486C-BBFD-14A868092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5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B3DA4-73D8-486C-BBFD-14A8680926F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87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4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FDAC-523A-41E6-AC14-6D4F9395AAAE}" type="datetimeFigureOut">
              <a:rPr lang="en-IN" smtClean="0"/>
              <a:t>29-06-2022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D4FA-621A-47D1-AA94-BBBDA68E760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FDAC-523A-41E6-AC14-6D4F9395AAAE}" type="datetimeFigureOut">
              <a:rPr lang="en-IN" smtClean="0"/>
              <a:t>29-06-2022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D4FA-621A-47D1-AA94-BBBDA68E760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FDAC-523A-41E6-AC14-6D4F9395AAAE}" type="datetimeFigureOut">
              <a:rPr lang="en-IN" smtClean="0"/>
              <a:t>29-06-2022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D4FA-621A-47D1-AA94-BBBDA68E760B}" type="slidenum">
              <a:rPr lang="en-IN" smtClean="0"/>
              <a:t>‹#›</a:t>
            </a:fld>
            <a:endParaRPr lang="en-IN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2516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FDAC-523A-41E6-AC14-6D4F9395AAAE}" type="datetimeFigureOut">
              <a:rPr lang="en-IN" smtClean="0"/>
              <a:t>29-06-2022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D4FA-621A-47D1-AA94-BBBDA68E760B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FDAC-523A-41E6-AC14-6D4F9395AAAE}" type="datetimeFigureOut">
              <a:rPr lang="en-IN" smtClean="0"/>
              <a:t>29-06-2022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D4FA-621A-47D1-AA94-BBBDA68E760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FDAC-523A-41E6-AC14-6D4F9395AAAE}" type="datetimeFigureOut">
              <a:rPr lang="en-IN" smtClean="0"/>
              <a:t>29-06-2022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D4FA-621A-47D1-AA94-BBBDA68E760B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FDAC-523A-41E6-AC14-6D4F9395AAAE}" type="datetimeFigureOut">
              <a:rPr lang="en-IN" smtClean="0"/>
              <a:t>29-06-2022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D4FA-621A-47D1-AA94-BBBDA68E760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FDAC-523A-41E6-AC14-6D4F9395AAAE}" type="datetimeFigureOut">
              <a:rPr lang="en-IN" smtClean="0"/>
              <a:t>29-06-2022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D4FA-621A-47D1-AA94-BBBDA68E760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FDAC-523A-41E6-AC14-6D4F9395AAAE}" type="datetimeFigureOut">
              <a:rPr lang="en-IN" smtClean="0"/>
              <a:t>29-06-2022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D4FA-621A-47D1-AA94-BBBDA68E760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FDAC-523A-41E6-AC14-6D4F9395AAAE}" type="datetimeFigureOut">
              <a:rPr lang="en-IN" smtClean="0"/>
              <a:t>29-06-2022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D4FA-621A-47D1-AA94-BBBDA68E760B}" type="slidenum">
              <a:rPr lang="en-IN" smtClean="0"/>
              <a:t>‹#›</a:t>
            </a:fld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FDAC-523A-41E6-AC14-6D4F9395AAAE}" type="datetimeFigureOut">
              <a:rPr lang="en-IN" smtClean="0"/>
              <a:t>29-06-2022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D4FA-621A-47D1-AA94-BBBDA68E760B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9BFDAC-523A-41E6-AC14-6D4F9395AAAE}" type="datetimeFigureOut">
              <a:rPr lang="en-IN" smtClean="0"/>
              <a:t>29-06-2022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26DAD4FA-621A-47D1-AA94-BBBDA68E760B}" type="slidenum">
              <a:rPr lang="en-IN" smtClean="0"/>
              <a:t>‹#›</a:t>
            </a:fld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32656"/>
            <a:ext cx="828092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rgbClr val="7030A0"/>
                </a:solidFill>
                <a:latin typeface="Cambria" pitchFamily="18" charset="0"/>
                <a:ea typeface="Cambria" pitchFamily="18" charset="0"/>
              </a:rPr>
              <a:t>  </a:t>
            </a:r>
            <a:r>
              <a:rPr lang="en-IN" sz="3600" b="1" dirty="0" smtClean="0">
                <a:solidFill>
                  <a:srgbClr val="7030A0"/>
                </a:solidFill>
                <a:latin typeface="Bookman Old Style" pitchFamily="18" charset="0"/>
                <a:ea typeface="Cambria" pitchFamily="18" charset="0"/>
              </a:rPr>
              <a:t>Capstone Project Presentation</a:t>
            </a:r>
            <a:endParaRPr lang="en-IN" sz="3600" b="1" dirty="0">
              <a:solidFill>
                <a:srgbClr val="7030A0"/>
              </a:solidFill>
              <a:latin typeface="Bookman Old Style" pitchFamily="18" charset="0"/>
              <a:ea typeface="Cambria" pitchFamily="18" charset="0"/>
            </a:endParaRPr>
          </a:p>
        </p:txBody>
      </p:sp>
      <p:pic>
        <p:nvPicPr>
          <p:cNvPr id="7" name="Google Shape;82;p15" descr="Open Chromebook laptop computer"/>
          <p:cNvPicPr preferRelativeResize="0"/>
          <p:nvPr/>
        </p:nvPicPr>
        <p:blipFill rotWithShape="1">
          <a:blip r:embed="rId4">
            <a:alphaModFix/>
          </a:blip>
          <a:srcRect r="3344"/>
          <a:stretch/>
        </p:blipFill>
        <p:spPr>
          <a:xfrm>
            <a:off x="2337736" y="1143434"/>
            <a:ext cx="4824536" cy="391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Log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5816" y="1484784"/>
            <a:ext cx="3744416" cy="27363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Google Shape;84;p15" descr="Portrait-oriented black smaptphone"/>
          <p:cNvPicPr preferRelativeResize="0"/>
          <p:nvPr/>
        </p:nvPicPr>
        <p:blipFill rotWithShape="1">
          <a:blip r:embed="rId6">
            <a:alphaModFix/>
          </a:blip>
          <a:srcRect r="19980"/>
          <a:stretch/>
        </p:blipFill>
        <p:spPr>
          <a:xfrm rot="5400000">
            <a:off x="4081582" y="4148732"/>
            <a:ext cx="1687518" cy="3731018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3419872" y="5275074"/>
            <a:ext cx="3024336" cy="190821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Team Members:</a:t>
            </a:r>
          </a:p>
          <a:p>
            <a:pPr marL="342900" indent="-342900">
              <a:buAutoNum type="arabicPeriod"/>
            </a:pPr>
            <a:r>
              <a:rPr lang="en-IN" sz="2000" dirty="0" err="1" smtClean="0"/>
              <a:t>Sahithi</a:t>
            </a:r>
            <a:endParaRPr lang="en-IN" sz="2000" dirty="0" smtClean="0"/>
          </a:p>
          <a:p>
            <a:pPr marL="342900" indent="-342900">
              <a:buAutoNum type="arabicPeriod"/>
            </a:pPr>
            <a:r>
              <a:rPr lang="en-IN" sz="2000" dirty="0" smtClean="0"/>
              <a:t>Anjali</a:t>
            </a:r>
          </a:p>
          <a:p>
            <a:pPr marL="342900" indent="-342900">
              <a:buAutoNum type="arabicPeriod"/>
            </a:pPr>
            <a:r>
              <a:rPr lang="en-IN" sz="2000" dirty="0" err="1" smtClean="0"/>
              <a:t>Sayan</a:t>
            </a:r>
            <a:endParaRPr lang="en-IN" sz="2000" dirty="0" smtClean="0"/>
          </a:p>
          <a:p>
            <a:pPr marL="342900" indent="-342900">
              <a:buAutoNum type="arabicPeriod"/>
            </a:pPr>
            <a:r>
              <a:rPr lang="en-IN" sz="2000" dirty="0" err="1" smtClean="0"/>
              <a:t>Geetha</a:t>
            </a:r>
            <a:endParaRPr lang="en-IN" sz="2000" dirty="0" smtClean="0"/>
          </a:p>
          <a:p>
            <a:pPr marL="342900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3176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6000" dirty="0" smtClean="0"/>
              <a:t>Future Modifications</a:t>
            </a:r>
            <a:endParaRPr lang="en-IN" sz="60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2014201"/>
              </p:ext>
            </p:extLst>
          </p:nvPr>
        </p:nvGraphicFramePr>
        <p:xfrm>
          <a:off x="251520" y="2132856"/>
          <a:ext cx="813690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9356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Some Snippets:</a:t>
            </a:r>
            <a:endParaRPr lang="en-IN" dirty="0"/>
          </a:p>
        </p:txBody>
      </p:sp>
      <p:pic>
        <p:nvPicPr>
          <p:cNvPr id="4098" name="Picture 2" descr="C:\Users\BACK BENCHER\Pictures\Screenshots\Screenshot (15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68189"/>
            <a:ext cx="7570340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BACK BENCHER\Pictures\Screenshots\Screenshot (146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2" y="1468189"/>
            <a:ext cx="7914419" cy="44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BACK BENCHER\Pictures\Screenshots\Screenshot (148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28" y="1651569"/>
            <a:ext cx="7658266" cy="430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158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 smtClean="0"/>
              <a:t>Conclusion</a:t>
            </a:r>
            <a:endParaRPr lang="en-IN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2702525"/>
            <a:ext cx="88569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>
                <a:solidFill>
                  <a:srgbClr val="7030A0"/>
                </a:solidFill>
              </a:rPr>
              <a:t>ASP.NET Core provides an easy way of creating Web Applications for your </a:t>
            </a:r>
            <a:r>
              <a:rPr lang="en-IN" sz="2400" dirty="0" err="1" smtClean="0">
                <a:solidFill>
                  <a:srgbClr val="7030A0"/>
                </a:solidFill>
              </a:rPr>
              <a:t>startup</a:t>
            </a:r>
            <a:r>
              <a:rPr lang="en-IN" sz="2400" dirty="0" smtClean="0">
                <a:solidFill>
                  <a:srgbClr val="7030A0"/>
                </a:solidFill>
              </a:rPr>
              <a:t> and the Azure Services help in easy deployment. 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400" dirty="0" smtClean="0">
              <a:solidFill>
                <a:srgbClr val="7030A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Online shopping has opened up doors to many small retailers that would never be in business if they had to incur the high cost of owning a brick and mortar store.  At the end, it has been a win-win situation for both consumer and sellers.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400" dirty="0">
              <a:solidFill>
                <a:srgbClr val="7030A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err="1" smtClean="0">
                <a:solidFill>
                  <a:srgbClr val="7030A0"/>
                </a:solidFill>
              </a:rPr>
              <a:t>TechZen</a:t>
            </a:r>
            <a:r>
              <a:rPr lang="en-IN" sz="2400" dirty="0" smtClean="0">
                <a:solidFill>
                  <a:srgbClr val="7030A0"/>
                </a:solidFill>
              </a:rPr>
              <a:t> provides an ease of access for users of all age groups alike to view and buy electronic accessories and gadgets.</a:t>
            </a:r>
          </a:p>
        </p:txBody>
      </p:sp>
    </p:spTree>
    <p:extLst>
      <p:ext uri="{BB962C8B-B14F-4D97-AF65-F5344CB8AC3E}">
        <p14:creationId xmlns:p14="http://schemas.microsoft.com/office/powerpoint/2010/main" val="4005646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7504" y="116632"/>
            <a:ext cx="9036496" cy="2592288"/>
          </a:xfr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50" y="4507582"/>
            <a:ext cx="1962150" cy="2324100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683568" y="404664"/>
            <a:ext cx="7843234" cy="497124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THANK YOU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784618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91880" y="3068960"/>
            <a:ext cx="2470150" cy="2470150"/>
          </a:xfrm>
          <a:prstGeom prst="rect">
            <a:avLst/>
          </a:prstGeom>
          <a:solidFill>
            <a:schemeClr val="accent3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520088"/>
            <a:ext cx="8229600" cy="1252728"/>
          </a:xfrm>
        </p:spPr>
        <p:txBody>
          <a:bodyPr>
            <a:normAutofit/>
          </a:bodyPr>
          <a:lstStyle/>
          <a:p>
            <a:r>
              <a:rPr lang="en-IN" sz="5400" dirty="0" smtClean="0"/>
              <a:t>Time for some Q &amp; A’s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1328126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 smtClean="0"/>
              <a:t>Outline</a:t>
            </a:r>
            <a:endParaRPr lang="en-IN" sz="6000" dirty="0"/>
          </a:p>
        </p:txBody>
      </p:sp>
      <p:sp>
        <p:nvSpPr>
          <p:cNvPr id="4" name="Google Shape;93;p16"/>
          <p:cNvSpPr txBox="1">
            <a:spLocks/>
          </p:cNvSpPr>
          <p:nvPr/>
        </p:nvSpPr>
        <p:spPr>
          <a:xfrm>
            <a:off x="395536" y="1700808"/>
            <a:ext cx="4080000" cy="515719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  <a:buFont typeface="Arial" pitchFamily="34" charset="0"/>
              <a:buChar char="•"/>
            </a:pPr>
            <a:r>
              <a:rPr lang="en-US" b="1" dirty="0" smtClean="0">
                <a:solidFill>
                  <a:srgbClr val="7030A0"/>
                </a:solidFill>
              </a:rPr>
              <a:t>Problem Statement</a:t>
            </a:r>
          </a:p>
          <a:p>
            <a:pPr>
              <a:spcBef>
                <a:spcPts val="1600"/>
              </a:spcBef>
              <a:buClr>
                <a:srgbClr val="7030A0"/>
              </a:buClr>
              <a:buFont typeface="Arial" pitchFamily="34" charset="0"/>
              <a:buChar char="•"/>
            </a:pPr>
            <a:r>
              <a:rPr lang="en-US" b="1" dirty="0" smtClean="0">
                <a:solidFill>
                  <a:srgbClr val="7030A0"/>
                </a:solidFill>
              </a:rPr>
              <a:t>Objective</a:t>
            </a:r>
          </a:p>
          <a:p>
            <a:pPr>
              <a:spcBef>
                <a:spcPts val="1600"/>
              </a:spcBef>
              <a:buClr>
                <a:srgbClr val="7030A0"/>
              </a:buClr>
              <a:buFont typeface="Arial" pitchFamily="34" charset="0"/>
              <a:buChar char="•"/>
            </a:pPr>
            <a:r>
              <a:rPr lang="en-US" b="1" dirty="0" err="1" smtClean="0">
                <a:solidFill>
                  <a:srgbClr val="7030A0"/>
                </a:solidFill>
              </a:rPr>
              <a:t>Microservices</a:t>
            </a:r>
            <a:endParaRPr lang="en-US" b="1" dirty="0" smtClean="0">
              <a:solidFill>
                <a:srgbClr val="7030A0"/>
              </a:solidFill>
            </a:endParaRPr>
          </a:p>
          <a:p>
            <a:pPr>
              <a:spcBef>
                <a:spcPts val="1600"/>
              </a:spcBef>
              <a:buClr>
                <a:srgbClr val="7030A0"/>
              </a:buClr>
              <a:buFont typeface="Arial" pitchFamily="34" charset="0"/>
              <a:buChar char="•"/>
            </a:pPr>
            <a:r>
              <a:rPr lang="en-US" b="1" dirty="0" smtClean="0">
                <a:solidFill>
                  <a:srgbClr val="7030A0"/>
                </a:solidFill>
              </a:rPr>
              <a:t>Project Overview</a:t>
            </a:r>
          </a:p>
          <a:p>
            <a:pPr>
              <a:spcBef>
                <a:spcPts val="1600"/>
              </a:spcBef>
              <a:buClr>
                <a:srgbClr val="7030A0"/>
              </a:buClr>
              <a:buFont typeface="Arial" pitchFamily="34" charset="0"/>
              <a:buChar char="•"/>
            </a:pPr>
            <a:r>
              <a:rPr lang="en-US" b="1" dirty="0" smtClean="0">
                <a:solidFill>
                  <a:srgbClr val="7030A0"/>
                </a:solidFill>
              </a:rPr>
              <a:t>Architecture</a:t>
            </a:r>
          </a:p>
          <a:p>
            <a:pPr>
              <a:spcBef>
                <a:spcPts val="1600"/>
              </a:spcBef>
              <a:buClr>
                <a:srgbClr val="7030A0"/>
              </a:buClr>
              <a:buFont typeface="Arial" pitchFamily="34" charset="0"/>
              <a:buChar char="•"/>
            </a:pPr>
            <a:r>
              <a:rPr lang="en-US" b="1" dirty="0" smtClean="0">
                <a:solidFill>
                  <a:srgbClr val="7030A0"/>
                </a:solidFill>
              </a:rPr>
              <a:t>Application Flow</a:t>
            </a:r>
          </a:p>
          <a:p>
            <a:pPr>
              <a:spcBef>
                <a:spcPts val="1600"/>
              </a:spcBef>
              <a:buClr>
                <a:srgbClr val="7030A0"/>
              </a:buClr>
              <a:buFont typeface="Arial" pitchFamily="34" charset="0"/>
              <a:buChar char="•"/>
            </a:pPr>
            <a:r>
              <a:rPr lang="en-US" b="1" dirty="0" smtClean="0">
                <a:solidFill>
                  <a:srgbClr val="7030A0"/>
                </a:solidFill>
              </a:rPr>
              <a:t>Technology and Tools Used</a:t>
            </a:r>
          </a:p>
          <a:p>
            <a:pPr>
              <a:spcBef>
                <a:spcPts val="1600"/>
              </a:spcBef>
              <a:buClr>
                <a:srgbClr val="7030A0"/>
              </a:buClr>
              <a:buFont typeface="Arial" pitchFamily="34" charset="0"/>
              <a:buChar char="•"/>
            </a:pPr>
            <a:r>
              <a:rPr lang="en-US" b="1" dirty="0" smtClean="0">
                <a:solidFill>
                  <a:srgbClr val="7030A0"/>
                </a:solidFill>
              </a:rPr>
              <a:t>Future Modifications</a:t>
            </a:r>
          </a:p>
          <a:p>
            <a:pPr>
              <a:spcBef>
                <a:spcPts val="1600"/>
              </a:spcBef>
              <a:buClr>
                <a:srgbClr val="7030A0"/>
              </a:buClr>
              <a:buFont typeface="Arial" pitchFamily="34" charset="0"/>
              <a:buChar char="•"/>
            </a:pPr>
            <a:r>
              <a:rPr lang="en-US" b="1" dirty="0" smtClean="0">
                <a:solidFill>
                  <a:srgbClr val="7030A0"/>
                </a:solidFill>
              </a:rPr>
              <a:t>Conclusion</a:t>
            </a:r>
          </a:p>
          <a:p>
            <a:pPr>
              <a:lnSpc>
                <a:spcPct val="115000"/>
              </a:lnSpc>
              <a:spcBef>
                <a:spcPts val="1600"/>
              </a:spcBef>
              <a:buFont typeface="Arial" pitchFamily="34" charset="0"/>
              <a:buChar char="•"/>
            </a:pPr>
            <a:endParaRPr lang="en-US" sz="1600" dirty="0" smtClean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buFont typeface="Arial" pitchFamily="34" charset="0"/>
              <a:buChar char="•"/>
            </a:pPr>
            <a:endParaRPr lang="en-US" sz="1600" dirty="0" smtClean="0">
              <a:solidFill>
                <a:schemeClr val="tx1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Arial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5" y="5397598"/>
            <a:ext cx="1666875" cy="1247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669" y="5445224"/>
            <a:ext cx="2200275" cy="1238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4DC5E9E-CBED-B796-9599-CE4C49A19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4077072"/>
            <a:ext cx="2250713" cy="11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22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4341" y="2819483"/>
            <a:ext cx="8834163" cy="1545621"/>
          </a:xfrm>
        </p:spPr>
        <p:txBody>
          <a:bodyPr>
            <a:normAutofit lnSpcReduction="10000"/>
          </a:bodyPr>
          <a:lstStyle/>
          <a:p>
            <a:pPr>
              <a:buClr>
                <a:srgbClr val="7030A0"/>
              </a:buClr>
              <a:buFont typeface="Arial" pitchFamily="34" charset="0"/>
              <a:buChar char="•"/>
            </a:pPr>
            <a:r>
              <a:rPr lang="en-IN" b="1" dirty="0" smtClean="0">
                <a:solidFill>
                  <a:srgbClr val="7030A0"/>
                </a:solidFill>
              </a:rPr>
              <a:t>X is like all of us. Tech-Savvy. X wants to know about the latest gadgets and accessories </a:t>
            </a:r>
            <a:r>
              <a:rPr lang="en-US" b="1" dirty="0">
                <a:solidFill>
                  <a:srgbClr val="7030A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which are personalized, bearing relevant promotional offers and also wishes to see attractive deals in one go</a:t>
            </a:r>
            <a:r>
              <a:rPr lang="en-US" b="1" dirty="0" smtClean="0">
                <a:solidFill>
                  <a:srgbClr val="7030A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. </a:t>
            </a:r>
            <a:r>
              <a:rPr lang="en-US" b="1" dirty="0" err="1" smtClean="0">
                <a:solidFill>
                  <a:srgbClr val="7030A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TechZen</a:t>
            </a:r>
            <a:r>
              <a:rPr lang="en-US" b="1" dirty="0" smtClean="0">
                <a:solidFill>
                  <a:srgbClr val="7030A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caters to all of X’s tech needs. </a:t>
            </a:r>
            <a:endParaRPr lang="en-US" b="1" dirty="0">
              <a:solidFill>
                <a:srgbClr val="7030A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 smtClean="0"/>
              <a:t>Problem Statement</a:t>
            </a:r>
            <a:endParaRPr lang="en-IN" sz="6000" dirty="0"/>
          </a:p>
        </p:txBody>
      </p:sp>
      <p:pic>
        <p:nvPicPr>
          <p:cNvPr id="4" name="Picture 4" descr="C:\Users\BACK BENCHER\AppData\Local\Microsoft\Windows\INetCache\IE\85C9NI33\1-2-samsung-mobile-phone-free-png-image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956" y="4443898"/>
            <a:ext cx="1383035" cy="226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BACK BENCHER\AppData\Local\Microsoft\Windows\INetCache\IE\85C9NI33\nikon_d750_full_frame_dslr_camera_announced_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894" y="4628033"/>
            <a:ext cx="1777380" cy="177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BACK BENCHER\AppData\Local\Microsoft\Windows\INetCache\IE\464DOTRS\noutbuk_acer_aspire_v7-581g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633" y="4443898"/>
            <a:ext cx="2996131" cy="212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363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856" y="376072"/>
            <a:ext cx="8229600" cy="1252728"/>
          </a:xfrm>
        </p:spPr>
        <p:txBody>
          <a:bodyPr>
            <a:normAutofit/>
          </a:bodyPr>
          <a:lstStyle/>
          <a:p>
            <a:r>
              <a:rPr lang="en-IN" sz="6000" dirty="0" smtClean="0"/>
              <a:t>Objective</a:t>
            </a:r>
            <a:endParaRPr lang="en-IN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2974300"/>
            <a:ext cx="88569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>
                <a:solidFill>
                  <a:srgbClr val="7030A0"/>
                </a:solidFill>
              </a:rPr>
              <a:t>To implement our knowledge of ASP.NET Core MVC and </a:t>
            </a:r>
            <a:r>
              <a:rPr lang="en-IN" sz="2400" dirty="0" err="1" smtClean="0">
                <a:solidFill>
                  <a:srgbClr val="7030A0"/>
                </a:solidFill>
              </a:rPr>
              <a:t>WebAPI</a:t>
            </a:r>
            <a:r>
              <a:rPr lang="en-IN" sz="2400" dirty="0" smtClean="0">
                <a:solidFill>
                  <a:srgbClr val="7030A0"/>
                </a:solidFill>
              </a:rPr>
              <a:t> to make a responsive E-commerce Electronics Store Website using Azure Services like SQL Server, Storage Accounts and subsequent Web Deployment. 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400" dirty="0">
              <a:solidFill>
                <a:srgbClr val="7030A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err="1" smtClean="0">
                <a:solidFill>
                  <a:srgbClr val="7030A0"/>
                </a:solidFill>
              </a:rPr>
              <a:t>TechZen</a:t>
            </a:r>
            <a:r>
              <a:rPr lang="en-IN" sz="2400" dirty="0" smtClean="0">
                <a:solidFill>
                  <a:srgbClr val="7030A0"/>
                </a:solidFill>
              </a:rPr>
              <a:t> implements both Admin and User role based modules to perform different operations and provides access to a wide range of products and the best user experience to X and others.</a:t>
            </a:r>
          </a:p>
        </p:txBody>
      </p:sp>
    </p:spTree>
    <p:extLst>
      <p:ext uri="{BB962C8B-B14F-4D97-AF65-F5344CB8AC3E}">
        <p14:creationId xmlns:p14="http://schemas.microsoft.com/office/powerpoint/2010/main" val="248503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 err="1" smtClean="0"/>
              <a:t>Microservices</a:t>
            </a:r>
            <a:endParaRPr lang="en-IN" sz="60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65C2A5B7-2200-4E48-8747-275E545EB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7735558"/>
              </p:ext>
            </p:extLst>
          </p:nvPr>
        </p:nvGraphicFramePr>
        <p:xfrm>
          <a:off x="1835696" y="1988840"/>
          <a:ext cx="5976664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2433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7518259-7EA9-4467-9659-F75419C33C1D}"/>
              </a:ext>
            </a:extLst>
          </p:cNvPr>
          <p:cNvSpPr/>
          <p:nvPr/>
        </p:nvSpPr>
        <p:spPr>
          <a:xfrm>
            <a:off x="4160520" y="1962793"/>
            <a:ext cx="906780" cy="147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8EBFC0D-4EF5-4D39-831F-1D2598F00ED5}"/>
              </a:ext>
            </a:extLst>
          </p:cNvPr>
          <p:cNvGrpSpPr/>
          <p:nvPr/>
        </p:nvGrpSpPr>
        <p:grpSpPr>
          <a:xfrm>
            <a:off x="68481" y="2398148"/>
            <a:ext cx="1116993" cy="987517"/>
            <a:chOff x="3340101" y="0"/>
            <a:chExt cx="1116993" cy="74063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2F7D37BD-4B77-432F-89F6-EAD2689398F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xmlns="" id="{CF2C624B-D7F1-4868-AEA4-1B078DA4B19F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Home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DFDF9093-A06F-4263-B005-1CE0CE8D8D64}"/>
              </a:ext>
            </a:extLst>
          </p:cNvPr>
          <p:cNvGrpSpPr/>
          <p:nvPr/>
        </p:nvGrpSpPr>
        <p:grpSpPr>
          <a:xfrm>
            <a:off x="1895725" y="1410631"/>
            <a:ext cx="1116993" cy="987517"/>
            <a:chOff x="3340101" y="0"/>
            <a:chExt cx="1116993" cy="74063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456B3778-3CE8-424F-9A84-F4BFACFA2A77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4">
              <a:extLst>
                <a:ext uri="{FF2B5EF4-FFF2-40B4-BE49-F238E27FC236}">
                  <a16:creationId xmlns:a16="http://schemas.microsoft.com/office/drawing/2014/main" xmlns="" id="{7E818996-84C8-4931-BA41-A845585234F9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0" i="0" kern="1200" dirty="0"/>
                <a:t>Login</a:t>
              </a:r>
              <a:endParaRPr lang="en-US" sz="2400" kern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13BA20BE-D2FB-48B6-B650-81E31D753DAC}"/>
              </a:ext>
            </a:extLst>
          </p:cNvPr>
          <p:cNvGrpSpPr/>
          <p:nvPr/>
        </p:nvGrpSpPr>
        <p:grpSpPr>
          <a:xfrm>
            <a:off x="1966210" y="3343763"/>
            <a:ext cx="1116993" cy="987517"/>
            <a:chOff x="3340101" y="0"/>
            <a:chExt cx="1116993" cy="74063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7B282AAB-3058-4452-8403-B9C23FE6FB0B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Oval 4">
              <a:extLst>
                <a:ext uri="{FF2B5EF4-FFF2-40B4-BE49-F238E27FC236}">
                  <a16:creationId xmlns:a16="http://schemas.microsoft.com/office/drawing/2014/main" xmlns="" id="{7B774482-E853-4C33-B68E-DF89B4DD9C8E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 smtClean="0"/>
                <a:t>Register</a:t>
              </a:r>
              <a:endParaRPr lang="en-US" sz="1700" kern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FA593077-05C5-48C5-89CA-248582EAF293}"/>
              </a:ext>
            </a:extLst>
          </p:cNvPr>
          <p:cNvGrpSpPr/>
          <p:nvPr/>
        </p:nvGrpSpPr>
        <p:grpSpPr>
          <a:xfrm>
            <a:off x="4055990" y="2338535"/>
            <a:ext cx="1116993" cy="987517"/>
            <a:chOff x="3340101" y="0"/>
            <a:chExt cx="1116993" cy="74063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A96DBD5B-EF32-4FD9-BD07-B4C8505B95E5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Oval 4">
              <a:extLst>
                <a:ext uri="{FF2B5EF4-FFF2-40B4-BE49-F238E27FC236}">
                  <a16:creationId xmlns:a16="http://schemas.microsoft.com/office/drawing/2014/main" xmlns="" id="{48C90B4D-EB6D-4460-84AA-802FD58136F9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dirty="0" smtClean="0"/>
                <a:t>Admin</a:t>
              </a:r>
              <a:endParaRPr lang="en-US" sz="22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ED2D2E55-9B32-4219-A872-D77155804B72}"/>
              </a:ext>
            </a:extLst>
          </p:cNvPr>
          <p:cNvGrpSpPr/>
          <p:nvPr/>
        </p:nvGrpSpPr>
        <p:grpSpPr>
          <a:xfrm>
            <a:off x="4104381" y="598857"/>
            <a:ext cx="1116993" cy="987517"/>
            <a:chOff x="3340101" y="0"/>
            <a:chExt cx="1116993" cy="740638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94496614-19AC-4AEC-8A6C-C8E61953681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Oval 4">
              <a:extLst>
                <a:ext uri="{FF2B5EF4-FFF2-40B4-BE49-F238E27FC236}">
                  <a16:creationId xmlns:a16="http://schemas.microsoft.com/office/drawing/2014/main" xmlns="" id="{F09FD30F-C4FE-4A92-B606-939B50E2ED73}"/>
                </a:ext>
              </a:extLst>
            </p:cNvPr>
            <p:cNvSpPr txBox="1"/>
            <p:nvPr/>
          </p:nvSpPr>
          <p:spPr>
            <a:xfrm>
              <a:off x="3445207" y="108464"/>
              <a:ext cx="906780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 smtClean="0"/>
                <a:t>User</a:t>
              </a:r>
              <a:endParaRPr lang="en-US" sz="2400" kern="1200" dirty="0"/>
            </a:p>
          </p:txBody>
        </p:sp>
      </p:grpSp>
      <p:graphicFrame>
        <p:nvGraphicFramePr>
          <p:cNvPr id="58" name="Diagram 57">
            <a:extLst>
              <a:ext uri="{FF2B5EF4-FFF2-40B4-BE49-F238E27FC236}">
                <a16:creationId xmlns:a16="http://schemas.microsoft.com/office/drawing/2014/main" xmlns="" id="{EC2E673E-AB4F-43F7-B2C0-FBE387A888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2326765"/>
              </p:ext>
            </p:extLst>
          </p:nvPr>
        </p:nvGraphicFramePr>
        <p:xfrm>
          <a:off x="5895229" y="712352"/>
          <a:ext cx="2957802" cy="2980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0" name="Cylinder 69">
            <a:extLst>
              <a:ext uri="{FF2B5EF4-FFF2-40B4-BE49-F238E27FC236}">
                <a16:creationId xmlns:a16="http://schemas.microsoft.com/office/drawing/2014/main" xmlns="" id="{1C4346CE-BDA4-4FC0-AED8-F91E6A299639}"/>
              </a:ext>
            </a:extLst>
          </p:cNvPr>
          <p:cNvSpPr/>
          <p:nvPr/>
        </p:nvSpPr>
        <p:spPr>
          <a:xfrm>
            <a:off x="6176031" y="4733561"/>
            <a:ext cx="926726" cy="119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Azure</a:t>
            </a:r>
          </a:p>
          <a:p>
            <a:pPr algn="ctr"/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FF862E09-88C0-4293-A0B6-D7430C669D03}"/>
              </a:ext>
            </a:extLst>
          </p:cNvPr>
          <p:cNvSpPr/>
          <p:nvPr/>
        </p:nvSpPr>
        <p:spPr>
          <a:xfrm>
            <a:off x="1728868" y="5424151"/>
            <a:ext cx="1796386" cy="987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TechZenServer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5496" y="44624"/>
            <a:ext cx="3386744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7030A0"/>
                </a:solidFill>
                <a:ea typeface="Cambria" pitchFamily="18" charset="0"/>
              </a:rPr>
              <a:t>Project Overview</a:t>
            </a:r>
            <a:endParaRPr lang="en-IN" sz="3200" b="1" dirty="0">
              <a:solidFill>
                <a:srgbClr val="7030A0"/>
              </a:solidFill>
              <a:ea typeface="Cambria" pitchFamily="18" charset="0"/>
            </a:endParaRPr>
          </a:p>
        </p:txBody>
      </p:sp>
      <p:sp>
        <p:nvSpPr>
          <p:cNvPr id="44" name="Cylinder 69">
            <a:extLst>
              <a:ext uri="{FF2B5EF4-FFF2-40B4-BE49-F238E27FC236}">
                <a16:creationId xmlns:a16="http://schemas.microsoft.com/office/drawing/2014/main" xmlns="" id="{1C4346CE-BDA4-4FC0-AED8-F91E6A299639}"/>
              </a:ext>
            </a:extLst>
          </p:cNvPr>
          <p:cNvSpPr/>
          <p:nvPr/>
        </p:nvSpPr>
        <p:spPr>
          <a:xfrm>
            <a:off x="7786017" y="4718107"/>
            <a:ext cx="1080120" cy="119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RestAPI</a:t>
            </a:r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74636959-6A09-42F8-BF8A-4FDAE1EDF05B}"/>
              </a:ext>
            </a:extLst>
          </p:cNvPr>
          <p:cNvCxnSpPr>
            <a:cxnSpLocks/>
          </p:cNvCxnSpPr>
          <p:nvPr/>
        </p:nvCxnSpPr>
        <p:spPr>
          <a:xfrm>
            <a:off x="1195593" y="3052760"/>
            <a:ext cx="700132" cy="59226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74636959-6A09-42F8-BF8A-4FDAE1EDF05B}"/>
              </a:ext>
            </a:extLst>
          </p:cNvPr>
          <p:cNvCxnSpPr>
            <a:cxnSpLocks/>
          </p:cNvCxnSpPr>
          <p:nvPr/>
        </p:nvCxnSpPr>
        <p:spPr>
          <a:xfrm flipV="1">
            <a:off x="1195593" y="2085202"/>
            <a:ext cx="647980" cy="45756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74636959-6A09-42F8-BF8A-4FDAE1EDF05B}"/>
              </a:ext>
            </a:extLst>
          </p:cNvPr>
          <p:cNvCxnSpPr>
            <a:cxnSpLocks/>
          </p:cNvCxnSpPr>
          <p:nvPr/>
        </p:nvCxnSpPr>
        <p:spPr>
          <a:xfrm flipV="1">
            <a:off x="3083203" y="1123740"/>
            <a:ext cx="906484" cy="46263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74636959-6A09-42F8-BF8A-4FDAE1EDF05B}"/>
              </a:ext>
            </a:extLst>
          </p:cNvPr>
          <p:cNvCxnSpPr>
            <a:cxnSpLocks/>
          </p:cNvCxnSpPr>
          <p:nvPr/>
        </p:nvCxnSpPr>
        <p:spPr>
          <a:xfrm>
            <a:off x="3072012" y="2213677"/>
            <a:ext cx="906484" cy="53895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74636959-6A09-42F8-BF8A-4FDAE1EDF05B}"/>
              </a:ext>
            </a:extLst>
          </p:cNvPr>
          <p:cNvCxnSpPr>
            <a:cxnSpLocks/>
          </p:cNvCxnSpPr>
          <p:nvPr/>
        </p:nvCxnSpPr>
        <p:spPr>
          <a:xfrm>
            <a:off x="2554764" y="4444381"/>
            <a:ext cx="8674" cy="87362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74636959-6A09-42F8-BF8A-4FDAE1EDF05B}"/>
              </a:ext>
            </a:extLst>
          </p:cNvPr>
          <p:cNvCxnSpPr>
            <a:cxnSpLocks/>
          </p:cNvCxnSpPr>
          <p:nvPr/>
        </p:nvCxnSpPr>
        <p:spPr>
          <a:xfrm>
            <a:off x="6516216" y="3677992"/>
            <a:ext cx="8674" cy="87362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74636959-6A09-42F8-BF8A-4FDAE1EDF05B}"/>
              </a:ext>
            </a:extLst>
          </p:cNvPr>
          <p:cNvCxnSpPr>
            <a:cxnSpLocks/>
          </p:cNvCxnSpPr>
          <p:nvPr/>
        </p:nvCxnSpPr>
        <p:spPr>
          <a:xfrm>
            <a:off x="8317403" y="3601792"/>
            <a:ext cx="8674" cy="87362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80709D94-5787-4608-AF07-FD49C2904916}"/>
              </a:ext>
            </a:extLst>
          </p:cNvPr>
          <p:cNvCxnSpPr/>
          <p:nvPr/>
        </p:nvCxnSpPr>
        <p:spPr>
          <a:xfrm>
            <a:off x="5221374" y="1940868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80709D94-5787-4608-AF07-FD49C2904916}"/>
              </a:ext>
            </a:extLst>
          </p:cNvPr>
          <p:cNvCxnSpPr/>
          <p:nvPr/>
        </p:nvCxnSpPr>
        <p:spPr>
          <a:xfrm>
            <a:off x="5221374" y="2173824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C:\Users\BACK BENCHER\AppData\Local\Microsoft\Windows\INetCache\IE\464DOTRS\group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317" y="2461266"/>
            <a:ext cx="699785" cy="69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1728868" y="838492"/>
            <a:ext cx="1330964" cy="50227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Login Validation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032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16632"/>
            <a:ext cx="9036496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5496" y="44624"/>
            <a:ext cx="3386744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7030A0"/>
                </a:solidFill>
                <a:ea typeface="Cambria" pitchFamily="18" charset="0"/>
              </a:rPr>
              <a:t>Architecture</a:t>
            </a:r>
            <a:endParaRPr lang="en-IN" sz="3200" b="1" dirty="0">
              <a:solidFill>
                <a:srgbClr val="7030A0"/>
              </a:solidFill>
              <a:ea typeface="Cambria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7518259-7EA9-4467-9659-F75419C33C1D}"/>
              </a:ext>
            </a:extLst>
          </p:cNvPr>
          <p:cNvSpPr/>
          <p:nvPr/>
        </p:nvSpPr>
        <p:spPr>
          <a:xfrm>
            <a:off x="4282440" y="998220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8C3B245-DF20-48DB-991D-7ED7A1BE519A}"/>
              </a:ext>
            </a:extLst>
          </p:cNvPr>
          <p:cNvSpPr/>
          <p:nvPr/>
        </p:nvSpPr>
        <p:spPr>
          <a:xfrm>
            <a:off x="449580" y="2166072"/>
            <a:ext cx="1813560" cy="10495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800" dirty="0"/>
              <a:t>Front End</a:t>
            </a:r>
          </a:p>
          <a:p>
            <a:pPr algn="ctr"/>
            <a:r>
              <a:rPr lang="en-US" dirty="0" smtClean="0"/>
              <a:t>MVC</a:t>
            </a:r>
            <a:endParaRPr lang="en-US" dirty="0"/>
          </a:p>
          <a:p>
            <a:pPr algn="ctr"/>
            <a:endParaRPr lang="en-US" sz="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FC09793-CE1F-4AC7-BD02-06A4680374A5}"/>
              </a:ext>
            </a:extLst>
          </p:cNvPr>
          <p:cNvSpPr/>
          <p:nvPr/>
        </p:nvSpPr>
        <p:spPr>
          <a:xfrm>
            <a:off x="2994660" y="836712"/>
            <a:ext cx="2194560" cy="8930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Models </a:t>
            </a:r>
          </a:p>
          <a:p>
            <a:pPr algn="ctr"/>
            <a:r>
              <a:rPr lang="en-US" dirty="0" smtClean="0"/>
              <a:t>Entities</a:t>
            </a:r>
          </a:p>
          <a:p>
            <a:pPr algn="ctr"/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882053A-2F16-4C1A-A9C3-04F2510D3150}"/>
              </a:ext>
            </a:extLst>
          </p:cNvPr>
          <p:cNvSpPr txBox="1">
            <a:spLocks/>
          </p:cNvSpPr>
          <p:nvPr/>
        </p:nvSpPr>
        <p:spPr>
          <a:xfrm>
            <a:off x="2994660" y="1988840"/>
            <a:ext cx="2194560" cy="8450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Symbol" pitchFamily="18" charset="2"/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Views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C5FA73A-2BCE-4B69-957B-90DDBF400A61}"/>
              </a:ext>
            </a:extLst>
          </p:cNvPr>
          <p:cNvSpPr/>
          <p:nvPr/>
        </p:nvSpPr>
        <p:spPr>
          <a:xfrm>
            <a:off x="3529568" y="5577800"/>
            <a:ext cx="2194560" cy="7315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Get All Products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DEDD8C5-DA01-41AC-A33B-577C75449896}"/>
              </a:ext>
            </a:extLst>
          </p:cNvPr>
          <p:cNvSpPr/>
          <p:nvPr/>
        </p:nvSpPr>
        <p:spPr>
          <a:xfrm>
            <a:off x="2994660" y="2994660"/>
            <a:ext cx="2194560" cy="86638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Controllers</a:t>
            </a:r>
            <a:endParaRPr lang="en-US" sz="11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27A9607E-818C-461E-A266-8A1F8D8CA079}"/>
              </a:ext>
            </a:extLst>
          </p:cNvPr>
          <p:cNvSpPr/>
          <p:nvPr/>
        </p:nvSpPr>
        <p:spPr>
          <a:xfrm>
            <a:off x="6895336" y="5594534"/>
            <a:ext cx="1493088" cy="71478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API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65E3E11B-EB87-411F-89CC-3E30FD43ABB9}"/>
              </a:ext>
            </a:extLst>
          </p:cNvPr>
          <p:cNvCxnSpPr>
            <a:stCxn id="10" idx="3"/>
            <a:endCxn id="15" idx="2"/>
          </p:cNvCxnSpPr>
          <p:nvPr/>
        </p:nvCxnSpPr>
        <p:spPr>
          <a:xfrm>
            <a:off x="5724128" y="5943560"/>
            <a:ext cx="1171208" cy="83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0E34770-9853-453A-B141-2D35DC6CDB42}"/>
              </a:ext>
            </a:extLst>
          </p:cNvPr>
          <p:cNvSpPr/>
          <p:nvPr/>
        </p:nvSpPr>
        <p:spPr>
          <a:xfrm>
            <a:off x="5257800" y="1444896"/>
            <a:ext cx="14173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4D494611-841B-4CD2-9B70-7C5B5C84D5C2}"/>
              </a:ext>
            </a:extLst>
          </p:cNvPr>
          <p:cNvSpPr/>
          <p:nvPr/>
        </p:nvSpPr>
        <p:spPr>
          <a:xfrm>
            <a:off x="6020440" y="5538718"/>
            <a:ext cx="5677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 </a:t>
            </a:r>
            <a:r>
              <a:rPr lang="en-GB" sz="1600" dirty="0"/>
              <a:t>GET</a:t>
            </a:r>
            <a:endParaRPr lang="en-US" sz="1600" dirty="0"/>
          </a:p>
        </p:txBody>
      </p:sp>
      <p:cxnSp>
        <p:nvCxnSpPr>
          <p:cNvPr id="25" name="Connector: Elbow 47">
            <a:extLst>
              <a:ext uri="{FF2B5EF4-FFF2-40B4-BE49-F238E27FC236}">
                <a16:creationId xmlns:a16="http://schemas.microsoft.com/office/drawing/2014/main" xmlns="" id="{D4F306FA-9CB7-4E71-A941-884EC82753BC}"/>
              </a:ext>
            </a:extLst>
          </p:cNvPr>
          <p:cNvCxnSpPr>
            <a:stCxn id="7" idx="0"/>
            <a:endCxn id="8" idx="1"/>
          </p:cNvCxnSpPr>
          <p:nvPr/>
        </p:nvCxnSpPr>
        <p:spPr>
          <a:xfrm rot="5400000" flipH="1" flipV="1">
            <a:off x="1734087" y="905499"/>
            <a:ext cx="882846" cy="16383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FCB8F060-7625-49E9-87BA-B02BE77CB456}"/>
              </a:ext>
            </a:extLst>
          </p:cNvPr>
          <p:cNvCxnSpPr/>
          <p:nvPr/>
        </p:nvCxnSpPr>
        <p:spPr>
          <a:xfrm>
            <a:off x="2263140" y="240792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FEE52EE8-710A-4087-A4A4-75A4153384F4}"/>
              </a:ext>
            </a:extLst>
          </p:cNvPr>
          <p:cNvCxnSpPr/>
          <p:nvPr/>
        </p:nvCxnSpPr>
        <p:spPr>
          <a:xfrm>
            <a:off x="2263140" y="309881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FEE52EE8-710A-4087-A4A4-75A4153384F4}"/>
              </a:ext>
            </a:extLst>
          </p:cNvPr>
          <p:cNvCxnSpPr/>
          <p:nvPr/>
        </p:nvCxnSpPr>
        <p:spPr>
          <a:xfrm>
            <a:off x="5349142" y="1319282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FEE52EE8-710A-4087-A4A4-75A4153384F4}"/>
              </a:ext>
            </a:extLst>
          </p:cNvPr>
          <p:cNvCxnSpPr/>
          <p:nvPr/>
        </p:nvCxnSpPr>
        <p:spPr>
          <a:xfrm>
            <a:off x="5349142" y="2407920"/>
            <a:ext cx="731520" cy="282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FEE52EE8-710A-4087-A4A4-75A4153384F4}"/>
              </a:ext>
            </a:extLst>
          </p:cNvPr>
          <p:cNvCxnSpPr/>
          <p:nvPr/>
        </p:nvCxnSpPr>
        <p:spPr>
          <a:xfrm flipV="1">
            <a:off x="5349142" y="3230498"/>
            <a:ext cx="731520" cy="197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8DEDD8C5-DA01-41AC-A33B-577C75449896}"/>
              </a:ext>
            </a:extLst>
          </p:cNvPr>
          <p:cNvSpPr/>
          <p:nvPr/>
        </p:nvSpPr>
        <p:spPr>
          <a:xfrm>
            <a:off x="6393373" y="2444487"/>
            <a:ext cx="2499107" cy="110034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Home</a:t>
            </a:r>
          </a:p>
          <a:p>
            <a:pPr algn="ctr"/>
            <a:r>
              <a:rPr lang="en-US" sz="1600" b="1" dirty="0" smtClean="0"/>
              <a:t>Login</a:t>
            </a:r>
          </a:p>
          <a:p>
            <a:pPr algn="ctr"/>
            <a:r>
              <a:rPr lang="en-US" sz="1600" b="1" dirty="0" smtClean="0"/>
              <a:t>User</a:t>
            </a:r>
          </a:p>
          <a:p>
            <a:pPr algn="ctr"/>
            <a:r>
              <a:rPr lang="en-US" sz="1600" b="1" dirty="0" smtClean="0"/>
              <a:t>Admin</a:t>
            </a:r>
            <a:endParaRPr lang="en-US" sz="1600" b="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8DEDD8C5-DA01-41AC-A33B-577C75449896}"/>
              </a:ext>
            </a:extLst>
          </p:cNvPr>
          <p:cNvSpPr/>
          <p:nvPr/>
        </p:nvSpPr>
        <p:spPr>
          <a:xfrm>
            <a:off x="6393372" y="733053"/>
            <a:ext cx="2499107" cy="110034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User</a:t>
            </a:r>
          </a:p>
          <a:p>
            <a:pPr algn="ctr"/>
            <a:r>
              <a:rPr lang="en-US" sz="1600" b="1" dirty="0" smtClean="0"/>
              <a:t>Login</a:t>
            </a:r>
          </a:p>
          <a:p>
            <a:pPr algn="ctr"/>
            <a:r>
              <a:rPr lang="en-US" sz="1600" b="1" dirty="0" smtClean="0"/>
              <a:t>Product</a:t>
            </a:r>
          </a:p>
          <a:p>
            <a:pPr algn="ctr"/>
            <a:r>
              <a:rPr lang="en-US" sz="1600" b="1" dirty="0" smtClean="0"/>
              <a:t>DB Context</a:t>
            </a:r>
            <a:endParaRPr lang="en-US" sz="1600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A8C3B245-DF20-48DB-991D-7ED7A1BE519A}"/>
              </a:ext>
            </a:extLst>
          </p:cNvPr>
          <p:cNvSpPr/>
          <p:nvPr/>
        </p:nvSpPr>
        <p:spPr>
          <a:xfrm>
            <a:off x="454184" y="5331760"/>
            <a:ext cx="1813560" cy="10495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800" dirty="0"/>
              <a:t>Front </a:t>
            </a:r>
            <a:r>
              <a:rPr lang="en-US" sz="2800" dirty="0" smtClean="0"/>
              <a:t>End</a:t>
            </a:r>
          </a:p>
          <a:p>
            <a:pPr algn="ctr"/>
            <a:r>
              <a:rPr lang="en-US" sz="2000" dirty="0" err="1" smtClean="0"/>
              <a:t>WebAPI</a:t>
            </a:r>
            <a:endParaRPr lang="en-US" sz="1400" dirty="0"/>
          </a:p>
          <a:p>
            <a:pPr algn="ctr"/>
            <a:endParaRPr lang="en-US" sz="900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FEE52EE8-710A-4087-A4A4-75A4153384F4}"/>
              </a:ext>
            </a:extLst>
          </p:cNvPr>
          <p:cNvCxnSpPr/>
          <p:nvPr/>
        </p:nvCxnSpPr>
        <p:spPr>
          <a:xfrm>
            <a:off x="2544336" y="594928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4D494611-841B-4CD2-9B70-7C5B5C84D5C2}"/>
              </a:ext>
            </a:extLst>
          </p:cNvPr>
          <p:cNvSpPr/>
          <p:nvPr/>
        </p:nvSpPr>
        <p:spPr>
          <a:xfrm>
            <a:off x="2356887" y="5538718"/>
            <a:ext cx="9909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 </a:t>
            </a:r>
            <a:r>
              <a:rPr lang="en-GB" sz="1600" dirty="0" smtClean="0"/>
              <a:t>Swagger</a:t>
            </a:r>
            <a:endParaRPr lang="en-US" sz="1600" dirty="0"/>
          </a:p>
        </p:txBody>
      </p:sp>
      <p:cxnSp>
        <p:nvCxnSpPr>
          <p:cNvPr id="71" name="Straight Arrow Connector 70"/>
          <p:cNvCxnSpPr>
            <a:endCxn id="7" idx="2"/>
          </p:cNvCxnSpPr>
          <p:nvPr/>
        </p:nvCxnSpPr>
        <p:spPr>
          <a:xfrm flipV="1">
            <a:off x="1356360" y="3215640"/>
            <a:ext cx="0" cy="12214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1356360" y="4437112"/>
            <a:ext cx="16383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Placeholder 8">
            <a:extLst>
              <a:ext uri="{FF2B5EF4-FFF2-40B4-BE49-F238E27FC236}">
                <a16:creationId xmlns:a16="http://schemas.microsoft.com/office/drawing/2014/main" xmlns="" id="{9882053A-2F16-4C1A-A9C3-04F2510D3150}"/>
              </a:ext>
            </a:extLst>
          </p:cNvPr>
          <p:cNvSpPr txBox="1">
            <a:spLocks/>
          </p:cNvSpPr>
          <p:nvPr/>
        </p:nvSpPr>
        <p:spPr>
          <a:xfrm>
            <a:off x="3047603" y="4014604"/>
            <a:ext cx="2141617" cy="8450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Symbol" pitchFamily="18" charset="2"/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Layout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6505D3EA-B4E8-497F-9D27-B828FDE33192}"/>
              </a:ext>
            </a:extLst>
          </p:cNvPr>
          <p:cNvSpPr txBox="1"/>
          <p:nvPr/>
        </p:nvSpPr>
        <p:spPr>
          <a:xfrm>
            <a:off x="1475656" y="4098558"/>
            <a:ext cx="1482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 </a:t>
            </a:r>
            <a:r>
              <a:rPr lang="en-US" sz="1600" dirty="0" smtClean="0"/>
              <a:t>Design</a:t>
            </a:r>
            <a:endParaRPr lang="en-US" sz="1600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xmlns="" id="{FEE52EE8-710A-4087-A4A4-75A4153384F4}"/>
              </a:ext>
            </a:extLst>
          </p:cNvPr>
          <p:cNvCxnSpPr/>
          <p:nvPr/>
        </p:nvCxnSpPr>
        <p:spPr>
          <a:xfrm flipV="1">
            <a:off x="7641880" y="3645024"/>
            <a:ext cx="0" cy="4414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8">
            <a:extLst>
              <a:ext uri="{FF2B5EF4-FFF2-40B4-BE49-F238E27FC236}">
                <a16:creationId xmlns:a16="http://schemas.microsoft.com/office/drawing/2014/main" xmlns="" id="{9882053A-2F16-4C1A-A9C3-04F2510D3150}"/>
              </a:ext>
            </a:extLst>
          </p:cNvPr>
          <p:cNvSpPr txBox="1">
            <a:spLocks/>
          </p:cNvSpPr>
          <p:nvPr/>
        </p:nvSpPr>
        <p:spPr>
          <a:xfrm>
            <a:off x="6819136" y="4149080"/>
            <a:ext cx="1713304" cy="8450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Symbol" pitchFamily="18" charset="2"/>
              <a:buNone/>
            </a:pPr>
            <a:r>
              <a:rPr lang="en-US" dirty="0" smtClean="0">
                <a:solidFill>
                  <a:schemeClr val="bg1"/>
                </a:solidFill>
              </a:rPr>
              <a:t>Actions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285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100395"/>
            <a:ext cx="9092417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5496" y="44624"/>
            <a:ext cx="3386744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7030A0"/>
                </a:solidFill>
                <a:ea typeface="Cambria" pitchFamily="18" charset="0"/>
              </a:rPr>
              <a:t>Application Flow</a:t>
            </a:r>
            <a:endParaRPr lang="en-IN" sz="3200" b="1" dirty="0">
              <a:solidFill>
                <a:srgbClr val="7030A0"/>
              </a:solidFill>
              <a:ea typeface="Cambr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79912" y="204838"/>
            <a:ext cx="1210614" cy="5004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Home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9592" y="1293593"/>
            <a:ext cx="1210614" cy="5022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Sign-Up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1223" y="1293593"/>
            <a:ext cx="1210614" cy="5022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Sign-In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73354" y="2519856"/>
            <a:ext cx="1210614" cy="5022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ADMIN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57730" y="2566684"/>
            <a:ext cx="1210614" cy="5022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USER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95936" y="3860656"/>
            <a:ext cx="1864938" cy="3734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Delete Users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95936" y="4377031"/>
            <a:ext cx="1882461" cy="3734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View Products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95936" y="4900877"/>
            <a:ext cx="1882461" cy="3734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Add Products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95936" y="5445224"/>
            <a:ext cx="1882461" cy="3734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Delete Products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95936" y="5993469"/>
            <a:ext cx="1882461" cy="3878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Update Products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95936" y="3354699"/>
            <a:ext cx="1864938" cy="3734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View Users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92280" y="3284984"/>
            <a:ext cx="1797562" cy="3719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View Products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092281" y="3859220"/>
            <a:ext cx="1797562" cy="374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My Cart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099332" y="4377031"/>
            <a:ext cx="2009172" cy="3734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Order Summary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092280" y="4900877"/>
            <a:ext cx="2009172" cy="3734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Delete my account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Elbow Connector 19"/>
          <p:cNvCxnSpPr>
            <a:stCxn id="4" idx="2"/>
            <a:endCxn id="6" idx="0"/>
          </p:cNvCxnSpPr>
          <p:nvPr/>
        </p:nvCxnSpPr>
        <p:spPr>
          <a:xfrm rot="5400000">
            <a:off x="2650912" y="-440715"/>
            <a:ext cx="588295" cy="2880320"/>
          </a:xfrm>
          <a:prstGeom prst="bentConnector3">
            <a:avLst/>
          </a:prstGeom>
          <a:ln w="3810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2"/>
            <a:endCxn id="7" idx="0"/>
          </p:cNvCxnSpPr>
          <p:nvPr/>
        </p:nvCxnSpPr>
        <p:spPr>
          <a:xfrm rot="16200000" flipH="1">
            <a:off x="5566727" y="-476211"/>
            <a:ext cx="588295" cy="2951311"/>
          </a:xfrm>
          <a:prstGeom prst="bentConnector3">
            <a:avLst/>
          </a:prstGeom>
          <a:ln w="3810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8" idx="2"/>
            <a:endCxn id="14" idx="1"/>
          </p:cNvCxnSpPr>
          <p:nvPr/>
        </p:nvCxnSpPr>
        <p:spPr>
          <a:xfrm rot="16200000" flipH="1">
            <a:off x="2254665" y="4446127"/>
            <a:ext cx="3165267" cy="31727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5" idx="1"/>
          </p:cNvCxnSpPr>
          <p:nvPr/>
        </p:nvCxnSpPr>
        <p:spPr>
          <a:xfrm>
            <a:off x="3669812" y="3538681"/>
            <a:ext cx="326124" cy="27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669812" y="4047828"/>
            <a:ext cx="326124" cy="27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669812" y="4567139"/>
            <a:ext cx="326124" cy="27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669812" y="5082133"/>
            <a:ext cx="326124" cy="27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669812" y="5665399"/>
            <a:ext cx="326124" cy="27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6" idx="1"/>
          </p:cNvCxnSpPr>
          <p:nvPr/>
        </p:nvCxnSpPr>
        <p:spPr>
          <a:xfrm>
            <a:off x="6718790" y="3470950"/>
            <a:ext cx="3734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32240" y="4046681"/>
            <a:ext cx="3734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99592" y="2519856"/>
            <a:ext cx="1210614" cy="5022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Register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stCxn id="6" idx="2"/>
            <a:endCxn id="34" idx="0"/>
          </p:cNvCxnSpPr>
          <p:nvPr/>
        </p:nvCxnSpPr>
        <p:spPr>
          <a:xfrm>
            <a:off x="1504899" y="1795869"/>
            <a:ext cx="0" cy="7239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732240" y="4563774"/>
            <a:ext cx="3734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732240" y="5059803"/>
            <a:ext cx="3734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Elbow Connector 79"/>
          <p:cNvCxnSpPr/>
          <p:nvPr/>
        </p:nvCxnSpPr>
        <p:spPr>
          <a:xfrm rot="16200000" flipH="1">
            <a:off x="3365142" y="2302058"/>
            <a:ext cx="435593" cy="1"/>
          </a:xfrm>
          <a:prstGeom prst="bentConnector3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/>
          <p:nvPr/>
        </p:nvCxnSpPr>
        <p:spPr>
          <a:xfrm rot="16200000" flipH="1">
            <a:off x="6932073" y="2187626"/>
            <a:ext cx="770813" cy="1"/>
          </a:xfrm>
          <a:prstGeom prst="bentConnector3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582939" y="2084261"/>
            <a:ext cx="375359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731223" y="3068960"/>
            <a:ext cx="1017" cy="199084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BACK BENCHER\AppData\Local\Microsoft\Windows\INetCache\IE\85C9NI33\E4fYU[1]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026" r="10022" b="3066"/>
          <a:stretch/>
        </p:blipFill>
        <p:spPr bwMode="auto">
          <a:xfrm>
            <a:off x="3609227" y="1096063"/>
            <a:ext cx="1645972" cy="89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omepage"/>
          <p:cNvSpPr>
            <a:spLocks noEditPoints="1" noChangeArrowheads="1"/>
          </p:cNvSpPr>
          <p:nvPr/>
        </p:nvSpPr>
        <p:spPr bwMode="auto">
          <a:xfrm>
            <a:off x="5217541" y="150719"/>
            <a:ext cx="544292" cy="648251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10800 h 21600"/>
              <a:gd name="T14" fmla="*/ 999 w 21600"/>
              <a:gd name="T15" fmla="*/ 12174 h 21600"/>
              <a:gd name="T16" fmla="*/ 20813 w 21600"/>
              <a:gd name="T17" fmla="*/ 1714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T14" t="T15" r="T16" b="T17"/>
            <a:pathLst>
              <a:path w="21600" h="21600" extrusionOk="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 extrusionOk="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  <a:path w="21600" h="21600" extrusionOk="0">
                <a:moveTo>
                  <a:pt x="5251" y="7101"/>
                </a:moveTo>
                <a:lnTo>
                  <a:pt x="5251" y="11160"/>
                </a:lnTo>
                <a:lnTo>
                  <a:pt x="16306" y="11160"/>
                </a:lnTo>
                <a:lnTo>
                  <a:pt x="16306" y="7052"/>
                </a:lnTo>
                <a:lnTo>
                  <a:pt x="16901" y="6561"/>
                </a:lnTo>
                <a:lnTo>
                  <a:pt x="15264" y="5236"/>
                </a:lnTo>
                <a:lnTo>
                  <a:pt x="15264" y="1636"/>
                </a:lnTo>
                <a:lnTo>
                  <a:pt x="13478" y="1636"/>
                </a:lnTo>
                <a:lnTo>
                  <a:pt x="13478" y="3698"/>
                </a:lnTo>
                <a:lnTo>
                  <a:pt x="11182" y="1669"/>
                </a:lnTo>
                <a:lnTo>
                  <a:pt x="4847" y="6561"/>
                </a:lnTo>
                <a:lnTo>
                  <a:pt x="5251" y="7101"/>
                </a:lnTo>
                <a:close/>
              </a:path>
              <a:path w="21600" h="21600" extrusionOk="0">
                <a:moveTo>
                  <a:pt x="9396" y="11160"/>
                </a:moveTo>
                <a:lnTo>
                  <a:pt x="9396" y="7772"/>
                </a:lnTo>
                <a:lnTo>
                  <a:pt x="11820" y="7772"/>
                </a:lnTo>
                <a:lnTo>
                  <a:pt x="11820" y="11160"/>
                </a:lnTo>
                <a:lnTo>
                  <a:pt x="9396" y="11160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490560" y="3076069"/>
            <a:ext cx="0" cy="7239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99592" y="3862828"/>
            <a:ext cx="1210614" cy="5022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tblUser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12" idx="3"/>
          </p:cNvCxnSpPr>
          <p:nvPr/>
        </p:nvCxnSpPr>
        <p:spPr>
          <a:xfrm flipV="1">
            <a:off x="5878397" y="5087620"/>
            <a:ext cx="285827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164224" y="5087621"/>
            <a:ext cx="0" cy="10997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3" idx="3"/>
          </p:cNvCxnSpPr>
          <p:nvPr/>
        </p:nvCxnSpPr>
        <p:spPr>
          <a:xfrm flipV="1">
            <a:off x="5878397" y="5631967"/>
            <a:ext cx="285827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4" idx="3"/>
          </p:cNvCxnSpPr>
          <p:nvPr/>
        </p:nvCxnSpPr>
        <p:spPr>
          <a:xfrm flipV="1">
            <a:off x="5878397" y="6187398"/>
            <a:ext cx="285827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817770" y="5591020"/>
            <a:ext cx="1642662" cy="5022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tblProducts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>
            <a:endCxn id="55" idx="1"/>
          </p:cNvCxnSpPr>
          <p:nvPr/>
        </p:nvCxnSpPr>
        <p:spPr>
          <a:xfrm>
            <a:off x="6164224" y="5842158"/>
            <a:ext cx="65354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995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Tools and Technologies Used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EDBC095-BFB6-4965-B7CF-574355388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343" y="2757452"/>
            <a:ext cx="1172527" cy="1172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4BC2F13-CC5C-4F95-9ECA-83CE3F41D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176" y="2670676"/>
            <a:ext cx="1172527" cy="117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D558D30-3D92-42FF-A258-F4796786F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372" y="4437112"/>
            <a:ext cx="1638137" cy="1167497"/>
          </a:xfrm>
          <a:prstGeom prst="rect">
            <a:avLst/>
          </a:prstGeom>
        </p:spPr>
      </p:pic>
      <p:pic>
        <p:nvPicPr>
          <p:cNvPr id="3074" name="Picture 2" descr="C:\Users\BACK BENCHER\OneDrive\Desktop\download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85" y="4409082"/>
            <a:ext cx="3816424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2733559"/>
            <a:ext cx="1899895" cy="998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510503"/>
            <a:ext cx="1321606" cy="13216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764" y="2342393"/>
            <a:ext cx="1657826" cy="16578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60" y="4312426"/>
            <a:ext cx="1292183" cy="12921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88" y="4336412"/>
            <a:ext cx="1542338" cy="15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38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249</TotalTime>
  <Words>329</Words>
  <Application>Microsoft Office PowerPoint</Application>
  <PresentationFormat>On-screen Show (4:3)</PresentationFormat>
  <Paragraphs>117</Paragraphs>
  <Slides>14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Waveform</vt:lpstr>
      <vt:lpstr>PowerPoint Presentation</vt:lpstr>
      <vt:lpstr>Outline</vt:lpstr>
      <vt:lpstr>Problem Statement</vt:lpstr>
      <vt:lpstr>Objective</vt:lpstr>
      <vt:lpstr>Microservices</vt:lpstr>
      <vt:lpstr>PowerPoint Presentation</vt:lpstr>
      <vt:lpstr>PowerPoint Presentation</vt:lpstr>
      <vt:lpstr>PowerPoint Presentation</vt:lpstr>
      <vt:lpstr>Tools and Technologies Used</vt:lpstr>
      <vt:lpstr>Future Modifications</vt:lpstr>
      <vt:lpstr>Some Snippets:</vt:lpstr>
      <vt:lpstr>Conclusion</vt:lpstr>
      <vt:lpstr>PowerPoint Presentation</vt:lpstr>
      <vt:lpstr>Time for some Q &amp; A’s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BACK BENCHER</dc:creator>
  <cp:lastModifiedBy>BACK BENCHER</cp:lastModifiedBy>
  <cp:revision>37</cp:revision>
  <dcterms:created xsi:type="dcterms:W3CDTF">2022-06-28T20:43:04Z</dcterms:created>
  <dcterms:modified xsi:type="dcterms:W3CDTF">2022-06-29T08:25:56Z</dcterms:modified>
</cp:coreProperties>
</file>